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0" r:id="rId5"/>
    <p:sldId id="261" r:id="rId6"/>
    <p:sldId id="263" r:id="rId7"/>
    <p:sldId id="264" r:id="rId8"/>
    <p:sldId id="258" r:id="rId9"/>
    <p:sldId id="259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9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53713-0857-44D7-A257-0073DB63C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EFA7A00-3635-482F-9FA6-70EB83A03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183807-0AE9-4169-9F9E-1C51EC53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12C7D6-5251-407D-A75E-BFB6A176F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C68AFF-EE9A-4C09-8355-4FDA24849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1899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7C8035-7534-4A2F-B5C3-BDA30DAC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99FBAC3-3990-497B-8304-B2F7A1C9A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C250AF-EB57-49B5-826A-C3E18D65A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4BC34B-98BC-45A6-8896-ACFAEBE44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037344-3801-4BFE-A4AC-1E3D1183C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863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0B5D00E-9EFC-4A74-8248-5205657DE4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2F66BB-1E77-4431-AB43-97268DEADC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3DCAFA-C59D-401C-BC96-57433B5DD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67D958-A2F8-4801-999D-9F24A6C54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E3DA3C-3758-482A-AAF1-E79D8C7D0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095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C86146-711D-41CC-B309-09079683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364CE2-CA69-4593-8806-A6837A4E9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8F2551-B977-4E75-B6B7-5832BD3E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7937AF-5B58-4674-B822-EA24515F5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98BCEE-5A3A-4699-9AF4-7B41EF39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071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199BA-8C66-4A02-A3BB-96D2B4486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0726F0-BB5B-4345-917F-D4105CC2E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DCD2EE-50C5-4E67-B22D-8ACFCE59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31EEEE-3BE7-402C-99E8-37F760EF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691739-EE6C-4E39-8B14-835DF493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84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BDD50-67D7-48EE-9A63-ADC80DFE2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DEB097-A1A5-4FBE-9DC5-99BB4A70C6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125AC4-515F-4578-93C6-DD80A62B3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3F9EC3-0817-4F6D-B516-926FF6DE8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AAB29F-4FC5-4EB9-A354-9355FFD3C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9110CE-53D7-4914-80CB-56D586963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8274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822F4-52DE-456B-A999-018ECA03C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18F373-844B-495D-A8F1-F2579C3BD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985669D-3449-4E7A-9BEA-8EE130F08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EB3AC01-CF02-4D5C-A5AC-09D8D11DE4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10F47D-DE03-42B8-87FE-2BDE9A2307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058E9EC-DADF-44C7-B4D4-7E8BB179A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7F4B92-B32E-409B-9583-5847B6198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5E26982-BF57-48FD-AB3E-7E811C95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0732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E018B-051B-4BC2-8ADE-AD32B5E3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D2B7AE9-8E60-4CBA-966C-7A9B46C41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4E5B746-24A7-4857-92C8-438693D71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1727870-44F8-4321-9007-189526AE3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079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1E4626B-4272-437A-823C-7035A37B6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6C30507-CE2E-41B0-BD99-AFE38A55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C8ED5DC-A6A9-4593-931A-B3927E9AE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823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8D2CFB-FBBB-43BC-B90C-DC94E401E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7BAAB7-BD70-4460-8755-EF856E1ED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8DD22EB-5416-41C3-990B-21A499E29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F3F352-276C-465A-9B79-CF2AB89CC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1E3703-7435-441B-BCAB-7BDEEDE6F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0BAD27-BC8D-4A34-AF37-D0C72C8D6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338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93E4A-949C-4A9F-AB55-405FFB30A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B2C171F-2E89-44CF-A464-EE6C200B91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BAD870-7A2C-4769-981C-E0D3238BB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07642F-5CF7-4CF8-8BCB-145827F1B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BB1E8C-01D4-4C79-9363-C1069E26C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E11A559-E961-4BFD-A394-05F88BA1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767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F10C0C-8376-4FD9-A4FE-B25893878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206F54-93F9-43FF-A4B8-FCE2314B2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0BCD79-07D8-4ED6-9095-EA8ADB421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46E26-0BAB-4CE2-BAB4-3A0ABC44ACEA}" type="datetimeFigureOut">
              <a:rPr lang="ru-RU" smtClean="0"/>
              <a:t>08.05.2025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A7750E-FCDD-43FA-8649-D13CCE2C9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72C652-0893-44BB-9155-45DB1A431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A16A-C99C-4E3F-8027-8C721F554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10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DFB6C3-6FB2-42EC-A8EA-1802AD88C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280" y="770025"/>
            <a:ext cx="10181439" cy="2387600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ru-RU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Экономическая и бухгалтерская прибыль, издержки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AD8085B-66AA-4C4C-ABA2-E25AEDDC9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4757070"/>
            <a:ext cx="9144000" cy="2100930"/>
          </a:xfrm>
        </p:spPr>
        <p:txBody>
          <a:bodyPr>
            <a:normAutofit fontScale="77500" lnSpcReduction="20000"/>
          </a:bodyPr>
          <a:lstStyle/>
          <a:p>
            <a:pPr algn="r">
              <a:lnSpc>
                <a:spcPct val="170000"/>
              </a:lnSpc>
              <a:spcBef>
                <a:spcPct val="0"/>
              </a:spcBef>
            </a:pPr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Доклад подготовили студенты ИБ-21</a:t>
            </a:r>
          </a:p>
          <a:p>
            <a:pPr algn="r">
              <a:spcBef>
                <a:spcPct val="0"/>
              </a:spcBef>
            </a:pPr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Иванов Иван</a:t>
            </a:r>
          </a:p>
          <a:p>
            <a:pPr algn="r">
              <a:spcBef>
                <a:spcPct val="0"/>
              </a:spcBef>
            </a:pPr>
            <a:r>
              <a:rPr lang="ru-RU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Петров Петр</a:t>
            </a:r>
          </a:p>
        </p:txBody>
      </p:sp>
    </p:spTree>
    <p:extLst>
      <p:ext uri="{BB962C8B-B14F-4D97-AF65-F5344CB8AC3E}">
        <p14:creationId xmlns:p14="http://schemas.microsoft.com/office/powerpoint/2010/main" val="3884796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Таблица 10">
            <a:extLst>
              <a:ext uri="{FF2B5EF4-FFF2-40B4-BE49-F238E27FC236}">
                <a16:creationId xmlns:a16="http://schemas.microsoft.com/office/drawing/2014/main" id="{5EF212C1-46CB-49F6-A0F5-BCFFE9C416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137670"/>
              </p:ext>
            </p:extLst>
          </p:nvPr>
        </p:nvGraphicFramePr>
        <p:xfrm>
          <a:off x="0" y="0"/>
          <a:ext cx="12192000" cy="72821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0633502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9053214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237454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81243706"/>
                    </a:ext>
                  </a:extLst>
                </a:gridCol>
              </a:tblGrid>
              <a:tr h="14808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БУХГАЛТЕРСКАЯ</a:t>
                      </a:r>
                      <a:b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ПРИБЫЛЬ</a:t>
                      </a:r>
                    </a:p>
                    <a:p>
                      <a:pPr algn="ctr"/>
                      <a:endParaRPr lang="ru-RU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ED7D31">
                              <a:lumMod val="75000"/>
                            </a:srgbClr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ЭКОНОМИЧЕСКАЯ</a:t>
                      </a:r>
                      <a:b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ED7D31">
                              <a:lumMod val="75000"/>
                            </a:srgbClr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ru-RU" sz="40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ED7D31">
                              <a:lumMod val="75000"/>
                            </a:srgbClr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ПРИБЫЛЬ</a:t>
                      </a:r>
                    </a:p>
                    <a:p>
                      <a:pPr algn="ctr"/>
                      <a:endParaRPr lang="ru-RU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529557"/>
                  </a:ext>
                </a:extLst>
              </a:tr>
              <a:tr h="1544320">
                <a:tc gridSpan="2">
                  <a:txBody>
                    <a:bodyPr/>
                    <a:lstStyle/>
                    <a:p>
                      <a:pPr algn="ctr"/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Разность Выручки и </a:t>
                      </a:r>
                      <a:r>
                        <a:rPr kumimoji="0" lang="ru-RU" sz="32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Бухгалтерских</a:t>
                      </a:r>
                      <a:r>
                        <a:rPr kumimoji="0" lang="ru-RU" sz="36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издержек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Разность Выручки и </a:t>
                      </a:r>
                      <a:r>
                        <a:rPr kumimoji="0" lang="ru-RU" sz="32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ED7D31">
                              <a:lumMod val="75000"/>
                            </a:srgbClr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Экономических</a:t>
                      </a: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издержек</a:t>
                      </a:r>
                      <a:endParaRPr lang="ru-RU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343133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БУХГАЛТЕРСКИЕ ИЗДЕРЖКИ</a:t>
                      </a:r>
                    </a:p>
                    <a:p>
                      <a:pPr algn="ctr"/>
                      <a:endParaRPr lang="ru-RU" sz="20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30A0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АЛЬТЕРНАТИВНЫЕ ИЗДЕРЖКИ</a:t>
                      </a:r>
                    </a:p>
                    <a:p>
                      <a:pPr algn="ctr"/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ED7D31">
                              <a:lumMod val="75000"/>
                            </a:srgbClr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ЭКОНОМИЧЕСКИЕ ИЗДЕРЖКИ</a:t>
                      </a:r>
                    </a:p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124170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Затраты по использованию производственных факторов</a:t>
                      </a:r>
                    </a:p>
                    <a:p>
                      <a:pPr algn="ctr"/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Упущенная выгода в результате выбора одного из вариантов использования ресурсов</a:t>
                      </a:r>
                    </a:p>
                    <a:p>
                      <a:pPr algn="ctr"/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Суммарные издержки, включающие в себя </a:t>
                      </a:r>
                      <a:r>
                        <a:rPr kumimoji="0" lang="ru-RU" sz="32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5B9BD5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бухгалтерские</a:t>
                      </a: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(явные) и </a:t>
                      </a:r>
                      <a:r>
                        <a:rPr kumimoji="0" lang="ru-RU" sz="32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30A0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альтернативные</a:t>
                      </a:r>
                      <a:r>
                        <a:rPr kumimoji="0" lang="ru-RU" sz="2800" b="1" i="0" u="none" strike="noStrike" kern="1200" cap="none" spc="0" normalizeH="0" baseline="0" noProof="0" dirty="0">
                          <a:ln w="9525">
                            <a:solidFill>
                              <a:prstClr val="white"/>
                            </a:solidFill>
                            <a:prstDash val="solid"/>
                          </a:ln>
                          <a:solidFill>
                            <a:srgbClr val="70AD47"/>
                          </a:solidFill>
                          <a:effectLst>
                            <a:outerShdw blurRad="12700" dist="38100" dir="2700000" algn="tl" rotWithShape="0">
                              <a:srgbClr val="5B9BD5">
                                <a:lumMod val="60000"/>
                                <a:lumOff val="40000"/>
                              </a:srgbClr>
                            </a:outerShdw>
                          </a:effectLs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(скрытые)</a:t>
                      </a:r>
                      <a:endParaRPr kumimoji="0" lang="ru-RU" sz="3600" b="1" i="0" u="none" strike="noStrike" kern="1200" cap="none" spc="0" normalizeH="0" baseline="0" dirty="0">
                        <a:ln w="9525">
                          <a:solidFill>
                            <a:prstClr val="white"/>
                          </a:solidFill>
                          <a:prstDash val="solid"/>
                        </a:ln>
                        <a:solidFill>
                          <a:srgbClr val="7030A0"/>
                        </a:solidFill>
                        <a:effectLst>
                          <a:outerShdw blurRad="12700" dist="38100" dir="2700000" algn="tl" rotWithShape="0">
                            <a:srgbClr val="5B9BD5">
                              <a:lumMod val="60000"/>
                              <a:lumOff val="40000"/>
                            </a:srgbClr>
                          </a:outerShdw>
                        </a:effectLst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564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69005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1C2BDD-F825-45CE-849B-09E8108A8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3044"/>
            <a:ext cx="12192000" cy="53630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A6D7A1-80CF-4797-8E04-0417AC4A5A39}"/>
              </a:ext>
            </a:extLst>
          </p:cNvPr>
          <p:cNvSpPr txBox="1"/>
          <p:nvPr/>
        </p:nvSpPr>
        <p:spPr>
          <a:xfrm>
            <a:off x="1113182" y="4437668"/>
            <a:ext cx="2673627" cy="584775"/>
          </a:xfrm>
          <a:prstGeom prst="rect">
            <a:avLst/>
          </a:prstGeom>
          <a:noFill/>
        </p:spPr>
        <p:txBody>
          <a:bodyPr wrap="square" rtlCol="0">
            <a:prstTxWarp prst="textChevronInverted">
              <a:avLst/>
            </a:prstTxWarp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Это Петя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85831-FB2E-4EEA-8262-3B1AFCA82EA5}"/>
              </a:ext>
            </a:extLst>
          </p:cNvPr>
          <p:cNvSpPr txBox="1"/>
          <p:nvPr/>
        </p:nvSpPr>
        <p:spPr>
          <a:xfrm>
            <a:off x="0" y="5639419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Петя работает в найме с годовым окладом 600.000₽</a:t>
            </a:r>
          </a:p>
        </p:txBody>
      </p:sp>
    </p:spTree>
    <p:extLst>
      <p:ext uri="{BB962C8B-B14F-4D97-AF65-F5344CB8AC3E}">
        <p14:creationId xmlns:p14="http://schemas.microsoft.com/office/powerpoint/2010/main" val="29731809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84D0F0-C1DB-4F8D-85A7-FDEFFB34AE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50000"/>
          <a:stretch/>
        </p:blipFill>
        <p:spPr>
          <a:xfrm>
            <a:off x="-400642" y="0"/>
            <a:ext cx="4119060" cy="3429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1ADE44-C675-4C2F-AFE6-2B0BF43672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b="50000"/>
          <a:stretch/>
        </p:blipFill>
        <p:spPr>
          <a:xfrm>
            <a:off x="8709044" y="18559"/>
            <a:ext cx="4119060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A1EF2A-262A-461B-8374-7931B87395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 r="50000"/>
          <a:stretch/>
        </p:blipFill>
        <p:spPr>
          <a:xfrm>
            <a:off x="-346240" y="3470290"/>
            <a:ext cx="3772820" cy="314076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B7BCCEB-2882-4D3D-B20D-9981FC1C31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0290" r="4472" b="-50290"/>
          <a:stretch/>
        </p:blipFill>
        <p:spPr>
          <a:xfrm>
            <a:off x="8765422" y="3447559"/>
            <a:ext cx="3435388" cy="62815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F4A40E-B5EA-4B87-B60B-2E41D0C6F464}"/>
              </a:ext>
            </a:extLst>
          </p:cNvPr>
          <p:cNvSpPr txBox="1"/>
          <p:nvPr/>
        </p:nvSpPr>
        <p:spPr>
          <a:xfrm>
            <a:off x="3167032" y="745004"/>
            <a:ext cx="30115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Он увольняется с работы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095A12-30E9-44DA-AAF4-251DCEB0F067}"/>
              </a:ext>
            </a:extLst>
          </p:cNvPr>
          <p:cNvSpPr txBox="1"/>
          <p:nvPr/>
        </p:nvSpPr>
        <p:spPr>
          <a:xfrm>
            <a:off x="6096000" y="1071340"/>
            <a:ext cx="30115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Снимает помещение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4FC45F-15C3-421F-AFB7-43153EAE6803}"/>
              </a:ext>
            </a:extLst>
          </p:cNvPr>
          <p:cNvSpPr txBox="1"/>
          <p:nvPr/>
        </p:nvSpPr>
        <p:spPr>
          <a:xfrm>
            <a:off x="2743201" y="4463221"/>
            <a:ext cx="34353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Закупает оборудование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F41514-BD25-43B4-BA24-68AFA5FB5D82}"/>
              </a:ext>
            </a:extLst>
          </p:cNvPr>
          <p:cNvSpPr txBox="1"/>
          <p:nvPr/>
        </p:nvSpPr>
        <p:spPr>
          <a:xfrm>
            <a:off x="6095999" y="4434723"/>
            <a:ext cx="30115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Нанимает сотрудников</a:t>
            </a:r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32CCA2B6-0BB7-48B5-B0EF-7FD0ACA180FF}"/>
              </a:ext>
            </a:extLst>
          </p:cNvPr>
          <p:cNvGrpSpPr/>
          <p:nvPr/>
        </p:nvGrpSpPr>
        <p:grpSpPr>
          <a:xfrm>
            <a:off x="-410802" y="2991485"/>
            <a:ext cx="12592641" cy="860046"/>
            <a:chOff x="-410802" y="2991485"/>
            <a:chExt cx="12592641" cy="860046"/>
          </a:xfrm>
        </p:grpSpPr>
        <p:sp>
          <p:nvSpPr>
            <p:cNvPr id="15" name="Прямоугольник: скругленные углы 14">
              <a:extLst>
                <a:ext uri="{FF2B5EF4-FFF2-40B4-BE49-F238E27FC236}">
                  <a16:creationId xmlns:a16="http://schemas.microsoft.com/office/drawing/2014/main" id="{E8177941-6C10-4FCE-BA92-7686DB1139E5}"/>
                </a:ext>
              </a:extLst>
            </p:cNvPr>
            <p:cNvSpPr/>
            <p:nvPr/>
          </p:nvSpPr>
          <p:spPr>
            <a:xfrm>
              <a:off x="1686881" y="2991485"/>
              <a:ext cx="8540308" cy="860046"/>
            </a:xfrm>
            <a:custGeom>
              <a:avLst/>
              <a:gdLst>
                <a:gd name="connsiteX0" fmla="*/ 0 w 8540308"/>
                <a:gd name="connsiteY0" fmla="*/ 143344 h 860046"/>
                <a:gd name="connsiteX1" fmla="*/ 143344 w 8540308"/>
                <a:gd name="connsiteY1" fmla="*/ 0 h 860046"/>
                <a:gd name="connsiteX2" fmla="*/ 567816 w 8540308"/>
                <a:gd name="connsiteY2" fmla="*/ 0 h 860046"/>
                <a:gd name="connsiteX3" fmla="*/ 1322433 w 8540308"/>
                <a:gd name="connsiteY3" fmla="*/ 0 h 860046"/>
                <a:gd name="connsiteX4" fmla="*/ 1829441 w 8540308"/>
                <a:gd name="connsiteY4" fmla="*/ 0 h 860046"/>
                <a:gd name="connsiteX5" fmla="*/ 2584057 w 8540308"/>
                <a:gd name="connsiteY5" fmla="*/ 0 h 860046"/>
                <a:gd name="connsiteX6" fmla="*/ 2925993 w 8540308"/>
                <a:gd name="connsiteY6" fmla="*/ 0 h 860046"/>
                <a:gd name="connsiteX7" fmla="*/ 3680610 w 8540308"/>
                <a:gd name="connsiteY7" fmla="*/ 0 h 860046"/>
                <a:gd name="connsiteX8" fmla="*/ 4187618 w 8540308"/>
                <a:gd name="connsiteY8" fmla="*/ 0 h 860046"/>
                <a:gd name="connsiteX9" fmla="*/ 4612090 w 8540308"/>
                <a:gd name="connsiteY9" fmla="*/ 0 h 860046"/>
                <a:gd name="connsiteX10" fmla="*/ 5284170 w 8540308"/>
                <a:gd name="connsiteY10" fmla="*/ 0 h 860046"/>
                <a:gd name="connsiteX11" fmla="*/ 5626106 w 8540308"/>
                <a:gd name="connsiteY11" fmla="*/ 0 h 860046"/>
                <a:gd name="connsiteX12" fmla="*/ 6050578 w 8540308"/>
                <a:gd name="connsiteY12" fmla="*/ 0 h 860046"/>
                <a:gd name="connsiteX13" fmla="*/ 6392513 w 8540308"/>
                <a:gd name="connsiteY13" fmla="*/ 0 h 860046"/>
                <a:gd name="connsiteX14" fmla="*/ 7147130 w 8540308"/>
                <a:gd name="connsiteY14" fmla="*/ 0 h 860046"/>
                <a:gd name="connsiteX15" fmla="*/ 7489066 w 8540308"/>
                <a:gd name="connsiteY15" fmla="*/ 0 h 860046"/>
                <a:gd name="connsiteX16" fmla="*/ 8396964 w 8540308"/>
                <a:gd name="connsiteY16" fmla="*/ 0 h 860046"/>
                <a:gd name="connsiteX17" fmla="*/ 8540308 w 8540308"/>
                <a:gd name="connsiteY17" fmla="*/ 143344 h 860046"/>
                <a:gd name="connsiteX18" fmla="*/ 8540308 w 8540308"/>
                <a:gd name="connsiteY18" fmla="*/ 716702 h 860046"/>
                <a:gd name="connsiteX19" fmla="*/ 8396964 w 8540308"/>
                <a:gd name="connsiteY19" fmla="*/ 860046 h 860046"/>
                <a:gd name="connsiteX20" fmla="*/ 7642347 w 8540308"/>
                <a:gd name="connsiteY20" fmla="*/ 860046 h 860046"/>
                <a:gd name="connsiteX21" fmla="*/ 6887731 w 8540308"/>
                <a:gd name="connsiteY21" fmla="*/ 860046 h 860046"/>
                <a:gd name="connsiteX22" fmla="*/ 6133114 w 8540308"/>
                <a:gd name="connsiteY22" fmla="*/ 860046 h 860046"/>
                <a:gd name="connsiteX23" fmla="*/ 5708642 w 8540308"/>
                <a:gd name="connsiteY23" fmla="*/ 860046 h 860046"/>
                <a:gd name="connsiteX24" fmla="*/ 5036562 w 8540308"/>
                <a:gd name="connsiteY24" fmla="*/ 860046 h 860046"/>
                <a:gd name="connsiteX25" fmla="*/ 4447017 w 8540308"/>
                <a:gd name="connsiteY25" fmla="*/ 860046 h 860046"/>
                <a:gd name="connsiteX26" fmla="*/ 3940009 w 8540308"/>
                <a:gd name="connsiteY26" fmla="*/ 860046 h 860046"/>
                <a:gd name="connsiteX27" fmla="*/ 3267929 w 8540308"/>
                <a:gd name="connsiteY27" fmla="*/ 860046 h 860046"/>
                <a:gd name="connsiteX28" fmla="*/ 2513312 w 8540308"/>
                <a:gd name="connsiteY28" fmla="*/ 860046 h 860046"/>
                <a:gd name="connsiteX29" fmla="*/ 2088840 w 8540308"/>
                <a:gd name="connsiteY29" fmla="*/ 860046 h 860046"/>
                <a:gd name="connsiteX30" fmla="*/ 1416760 w 8540308"/>
                <a:gd name="connsiteY30" fmla="*/ 860046 h 860046"/>
                <a:gd name="connsiteX31" fmla="*/ 1074824 w 8540308"/>
                <a:gd name="connsiteY31" fmla="*/ 860046 h 860046"/>
                <a:gd name="connsiteX32" fmla="*/ 650352 w 8540308"/>
                <a:gd name="connsiteY32" fmla="*/ 860046 h 860046"/>
                <a:gd name="connsiteX33" fmla="*/ 143344 w 8540308"/>
                <a:gd name="connsiteY33" fmla="*/ 860046 h 860046"/>
                <a:gd name="connsiteX34" fmla="*/ 0 w 8540308"/>
                <a:gd name="connsiteY34" fmla="*/ 716702 h 860046"/>
                <a:gd name="connsiteX35" fmla="*/ 0 w 8540308"/>
                <a:gd name="connsiteY35" fmla="*/ 143344 h 8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8540308" h="860046" fill="none" extrusionOk="0">
                  <a:moveTo>
                    <a:pt x="0" y="143344"/>
                  </a:moveTo>
                  <a:cubicBezTo>
                    <a:pt x="4936" y="72411"/>
                    <a:pt x="71881" y="9161"/>
                    <a:pt x="143344" y="0"/>
                  </a:cubicBezTo>
                  <a:cubicBezTo>
                    <a:pt x="285450" y="-23866"/>
                    <a:pt x="482453" y="8890"/>
                    <a:pt x="567816" y="0"/>
                  </a:cubicBezTo>
                  <a:cubicBezTo>
                    <a:pt x="653179" y="-8890"/>
                    <a:pt x="968421" y="72328"/>
                    <a:pt x="1322433" y="0"/>
                  </a:cubicBezTo>
                  <a:cubicBezTo>
                    <a:pt x="1676445" y="-72328"/>
                    <a:pt x="1621009" y="60333"/>
                    <a:pt x="1829441" y="0"/>
                  </a:cubicBezTo>
                  <a:cubicBezTo>
                    <a:pt x="2037873" y="-60333"/>
                    <a:pt x="2278960" y="22124"/>
                    <a:pt x="2584057" y="0"/>
                  </a:cubicBezTo>
                  <a:cubicBezTo>
                    <a:pt x="2889154" y="-22124"/>
                    <a:pt x="2779758" y="25274"/>
                    <a:pt x="2925993" y="0"/>
                  </a:cubicBezTo>
                  <a:cubicBezTo>
                    <a:pt x="3072228" y="-25274"/>
                    <a:pt x="3524354" y="7283"/>
                    <a:pt x="3680610" y="0"/>
                  </a:cubicBezTo>
                  <a:cubicBezTo>
                    <a:pt x="3836866" y="-7283"/>
                    <a:pt x="4080544" y="18451"/>
                    <a:pt x="4187618" y="0"/>
                  </a:cubicBezTo>
                  <a:cubicBezTo>
                    <a:pt x="4294692" y="-18451"/>
                    <a:pt x="4475886" y="340"/>
                    <a:pt x="4612090" y="0"/>
                  </a:cubicBezTo>
                  <a:cubicBezTo>
                    <a:pt x="4748294" y="-340"/>
                    <a:pt x="4988404" y="62739"/>
                    <a:pt x="5284170" y="0"/>
                  </a:cubicBezTo>
                  <a:cubicBezTo>
                    <a:pt x="5579936" y="-62739"/>
                    <a:pt x="5545921" y="38119"/>
                    <a:pt x="5626106" y="0"/>
                  </a:cubicBezTo>
                  <a:cubicBezTo>
                    <a:pt x="5706291" y="-38119"/>
                    <a:pt x="5877519" y="14222"/>
                    <a:pt x="6050578" y="0"/>
                  </a:cubicBezTo>
                  <a:cubicBezTo>
                    <a:pt x="6223637" y="-14222"/>
                    <a:pt x="6315776" y="21971"/>
                    <a:pt x="6392513" y="0"/>
                  </a:cubicBezTo>
                  <a:cubicBezTo>
                    <a:pt x="6469251" y="-21971"/>
                    <a:pt x="6866160" y="66913"/>
                    <a:pt x="7147130" y="0"/>
                  </a:cubicBezTo>
                  <a:cubicBezTo>
                    <a:pt x="7428100" y="-66913"/>
                    <a:pt x="7318582" y="6585"/>
                    <a:pt x="7489066" y="0"/>
                  </a:cubicBezTo>
                  <a:cubicBezTo>
                    <a:pt x="7659550" y="-6585"/>
                    <a:pt x="8021286" y="56884"/>
                    <a:pt x="8396964" y="0"/>
                  </a:cubicBezTo>
                  <a:cubicBezTo>
                    <a:pt x="8488401" y="3432"/>
                    <a:pt x="8562701" y="66092"/>
                    <a:pt x="8540308" y="143344"/>
                  </a:cubicBezTo>
                  <a:cubicBezTo>
                    <a:pt x="8576168" y="304188"/>
                    <a:pt x="8524702" y="442644"/>
                    <a:pt x="8540308" y="716702"/>
                  </a:cubicBezTo>
                  <a:cubicBezTo>
                    <a:pt x="8540685" y="790389"/>
                    <a:pt x="8479068" y="860940"/>
                    <a:pt x="8396964" y="860046"/>
                  </a:cubicBezTo>
                  <a:cubicBezTo>
                    <a:pt x="8206085" y="876285"/>
                    <a:pt x="7867433" y="806385"/>
                    <a:pt x="7642347" y="860046"/>
                  </a:cubicBezTo>
                  <a:cubicBezTo>
                    <a:pt x="7417261" y="913707"/>
                    <a:pt x="7238335" y="807818"/>
                    <a:pt x="6887731" y="860046"/>
                  </a:cubicBezTo>
                  <a:cubicBezTo>
                    <a:pt x="6537127" y="912274"/>
                    <a:pt x="6338682" y="827854"/>
                    <a:pt x="6133114" y="860046"/>
                  </a:cubicBezTo>
                  <a:cubicBezTo>
                    <a:pt x="5927546" y="892238"/>
                    <a:pt x="5855107" y="832688"/>
                    <a:pt x="5708642" y="860046"/>
                  </a:cubicBezTo>
                  <a:cubicBezTo>
                    <a:pt x="5562177" y="887404"/>
                    <a:pt x="5335651" y="794551"/>
                    <a:pt x="5036562" y="860046"/>
                  </a:cubicBezTo>
                  <a:cubicBezTo>
                    <a:pt x="4737473" y="925541"/>
                    <a:pt x="4647912" y="791535"/>
                    <a:pt x="4447017" y="860046"/>
                  </a:cubicBezTo>
                  <a:cubicBezTo>
                    <a:pt x="4246123" y="928557"/>
                    <a:pt x="4075655" y="805732"/>
                    <a:pt x="3940009" y="860046"/>
                  </a:cubicBezTo>
                  <a:cubicBezTo>
                    <a:pt x="3804363" y="914360"/>
                    <a:pt x="3588436" y="843969"/>
                    <a:pt x="3267929" y="860046"/>
                  </a:cubicBezTo>
                  <a:cubicBezTo>
                    <a:pt x="2947422" y="876123"/>
                    <a:pt x="2805257" y="783920"/>
                    <a:pt x="2513312" y="860046"/>
                  </a:cubicBezTo>
                  <a:cubicBezTo>
                    <a:pt x="2221367" y="936172"/>
                    <a:pt x="2258495" y="826980"/>
                    <a:pt x="2088840" y="860046"/>
                  </a:cubicBezTo>
                  <a:cubicBezTo>
                    <a:pt x="1919185" y="893112"/>
                    <a:pt x="1661250" y="823949"/>
                    <a:pt x="1416760" y="860046"/>
                  </a:cubicBezTo>
                  <a:cubicBezTo>
                    <a:pt x="1172270" y="896143"/>
                    <a:pt x="1165414" y="842409"/>
                    <a:pt x="1074824" y="860046"/>
                  </a:cubicBezTo>
                  <a:cubicBezTo>
                    <a:pt x="984234" y="877683"/>
                    <a:pt x="783081" y="820626"/>
                    <a:pt x="650352" y="860046"/>
                  </a:cubicBezTo>
                  <a:cubicBezTo>
                    <a:pt x="517623" y="899466"/>
                    <a:pt x="286466" y="845823"/>
                    <a:pt x="143344" y="860046"/>
                  </a:cubicBezTo>
                  <a:cubicBezTo>
                    <a:pt x="57058" y="848607"/>
                    <a:pt x="5114" y="783795"/>
                    <a:pt x="0" y="716702"/>
                  </a:cubicBezTo>
                  <a:cubicBezTo>
                    <a:pt x="-7075" y="568507"/>
                    <a:pt x="19239" y="305904"/>
                    <a:pt x="0" y="143344"/>
                  </a:cubicBezTo>
                  <a:close/>
                </a:path>
                <a:path w="8540308" h="860046" stroke="0" extrusionOk="0">
                  <a:moveTo>
                    <a:pt x="0" y="143344"/>
                  </a:moveTo>
                  <a:cubicBezTo>
                    <a:pt x="-2865" y="51557"/>
                    <a:pt x="63067" y="2636"/>
                    <a:pt x="143344" y="0"/>
                  </a:cubicBezTo>
                  <a:cubicBezTo>
                    <a:pt x="271897" y="-17799"/>
                    <a:pt x="538018" y="23862"/>
                    <a:pt x="650352" y="0"/>
                  </a:cubicBezTo>
                  <a:cubicBezTo>
                    <a:pt x="762686" y="-23862"/>
                    <a:pt x="842335" y="32787"/>
                    <a:pt x="992288" y="0"/>
                  </a:cubicBezTo>
                  <a:cubicBezTo>
                    <a:pt x="1142241" y="-32787"/>
                    <a:pt x="1439903" y="68630"/>
                    <a:pt x="1746904" y="0"/>
                  </a:cubicBezTo>
                  <a:cubicBezTo>
                    <a:pt x="2053905" y="-68630"/>
                    <a:pt x="2167412" y="4403"/>
                    <a:pt x="2336449" y="0"/>
                  </a:cubicBezTo>
                  <a:cubicBezTo>
                    <a:pt x="2505487" y="-4403"/>
                    <a:pt x="2511294" y="38181"/>
                    <a:pt x="2678384" y="0"/>
                  </a:cubicBezTo>
                  <a:cubicBezTo>
                    <a:pt x="2845475" y="-38181"/>
                    <a:pt x="3055345" y="18471"/>
                    <a:pt x="3185393" y="0"/>
                  </a:cubicBezTo>
                  <a:cubicBezTo>
                    <a:pt x="3315441" y="-18471"/>
                    <a:pt x="3703547" y="66648"/>
                    <a:pt x="3857473" y="0"/>
                  </a:cubicBezTo>
                  <a:cubicBezTo>
                    <a:pt x="4011399" y="-66648"/>
                    <a:pt x="4105390" y="4189"/>
                    <a:pt x="4281945" y="0"/>
                  </a:cubicBezTo>
                  <a:cubicBezTo>
                    <a:pt x="4458500" y="-4189"/>
                    <a:pt x="4528826" y="8770"/>
                    <a:pt x="4623881" y="0"/>
                  </a:cubicBezTo>
                  <a:cubicBezTo>
                    <a:pt x="4718936" y="-8770"/>
                    <a:pt x="5147117" y="12496"/>
                    <a:pt x="5295961" y="0"/>
                  </a:cubicBezTo>
                  <a:cubicBezTo>
                    <a:pt x="5444805" y="-12496"/>
                    <a:pt x="5607071" y="14451"/>
                    <a:pt x="5720433" y="0"/>
                  </a:cubicBezTo>
                  <a:cubicBezTo>
                    <a:pt x="5833795" y="-14451"/>
                    <a:pt x="6301146" y="5415"/>
                    <a:pt x="6475050" y="0"/>
                  </a:cubicBezTo>
                  <a:cubicBezTo>
                    <a:pt x="6648954" y="-5415"/>
                    <a:pt x="6683847" y="16635"/>
                    <a:pt x="6816985" y="0"/>
                  </a:cubicBezTo>
                  <a:cubicBezTo>
                    <a:pt x="6950123" y="-16635"/>
                    <a:pt x="7079103" y="17484"/>
                    <a:pt x="7241457" y="0"/>
                  </a:cubicBezTo>
                  <a:cubicBezTo>
                    <a:pt x="7403811" y="-17484"/>
                    <a:pt x="7509893" y="38560"/>
                    <a:pt x="7583393" y="0"/>
                  </a:cubicBezTo>
                  <a:cubicBezTo>
                    <a:pt x="7656893" y="-38560"/>
                    <a:pt x="8057015" y="39234"/>
                    <a:pt x="8396964" y="0"/>
                  </a:cubicBezTo>
                  <a:cubicBezTo>
                    <a:pt x="8490526" y="-8988"/>
                    <a:pt x="8541605" y="66252"/>
                    <a:pt x="8540308" y="143344"/>
                  </a:cubicBezTo>
                  <a:cubicBezTo>
                    <a:pt x="8593215" y="371547"/>
                    <a:pt x="8484844" y="457120"/>
                    <a:pt x="8540308" y="716702"/>
                  </a:cubicBezTo>
                  <a:cubicBezTo>
                    <a:pt x="8541146" y="792214"/>
                    <a:pt x="8484363" y="850127"/>
                    <a:pt x="8396964" y="860046"/>
                  </a:cubicBezTo>
                  <a:cubicBezTo>
                    <a:pt x="8281524" y="877356"/>
                    <a:pt x="8110916" y="824077"/>
                    <a:pt x="7972492" y="860046"/>
                  </a:cubicBezTo>
                  <a:cubicBezTo>
                    <a:pt x="7834068" y="896015"/>
                    <a:pt x="7506545" y="855945"/>
                    <a:pt x="7382948" y="860046"/>
                  </a:cubicBezTo>
                  <a:cubicBezTo>
                    <a:pt x="7259351" y="864147"/>
                    <a:pt x="7010667" y="843490"/>
                    <a:pt x="6875940" y="860046"/>
                  </a:cubicBezTo>
                  <a:cubicBezTo>
                    <a:pt x="6741213" y="876602"/>
                    <a:pt x="6386728" y="817866"/>
                    <a:pt x="6121323" y="860046"/>
                  </a:cubicBezTo>
                  <a:cubicBezTo>
                    <a:pt x="5855918" y="902226"/>
                    <a:pt x="5528212" y="782351"/>
                    <a:pt x="5366706" y="860046"/>
                  </a:cubicBezTo>
                  <a:cubicBezTo>
                    <a:pt x="5205200" y="937741"/>
                    <a:pt x="4961405" y="846903"/>
                    <a:pt x="4694626" y="860046"/>
                  </a:cubicBezTo>
                  <a:cubicBezTo>
                    <a:pt x="4427847" y="873189"/>
                    <a:pt x="4450081" y="848719"/>
                    <a:pt x="4352690" y="860046"/>
                  </a:cubicBezTo>
                  <a:cubicBezTo>
                    <a:pt x="4255299" y="871373"/>
                    <a:pt x="3994933" y="826852"/>
                    <a:pt x="3680610" y="860046"/>
                  </a:cubicBezTo>
                  <a:cubicBezTo>
                    <a:pt x="3366287" y="893240"/>
                    <a:pt x="3242302" y="835933"/>
                    <a:pt x="3008529" y="860046"/>
                  </a:cubicBezTo>
                  <a:cubicBezTo>
                    <a:pt x="2774756" y="884159"/>
                    <a:pt x="2548001" y="859724"/>
                    <a:pt x="2418985" y="860046"/>
                  </a:cubicBezTo>
                  <a:cubicBezTo>
                    <a:pt x="2289969" y="860368"/>
                    <a:pt x="2082903" y="810110"/>
                    <a:pt x="1746904" y="860046"/>
                  </a:cubicBezTo>
                  <a:cubicBezTo>
                    <a:pt x="1410905" y="909982"/>
                    <a:pt x="1507018" y="821610"/>
                    <a:pt x="1404969" y="860046"/>
                  </a:cubicBezTo>
                  <a:cubicBezTo>
                    <a:pt x="1302920" y="898482"/>
                    <a:pt x="1161928" y="821749"/>
                    <a:pt x="1063033" y="860046"/>
                  </a:cubicBezTo>
                  <a:cubicBezTo>
                    <a:pt x="964138" y="898343"/>
                    <a:pt x="547993" y="812951"/>
                    <a:pt x="143344" y="860046"/>
                  </a:cubicBezTo>
                  <a:cubicBezTo>
                    <a:pt x="64316" y="862541"/>
                    <a:pt x="6174" y="810883"/>
                    <a:pt x="0" y="716702"/>
                  </a:cubicBezTo>
                  <a:cubicBezTo>
                    <a:pt x="-30292" y="589431"/>
                    <a:pt x="66363" y="322070"/>
                    <a:pt x="0" y="1433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810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872881490">
                    <a:prstGeom prst="round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9635AFD-C0F5-4DFD-8EEC-78A317D5836C}"/>
                </a:ext>
              </a:extLst>
            </p:cNvPr>
            <p:cNvSpPr txBox="1"/>
            <p:nvPr/>
          </p:nvSpPr>
          <p:spPr>
            <a:xfrm>
              <a:off x="-410802" y="3028000"/>
              <a:ext cx="125926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6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Двумя словами – развивает бизнес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0938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1212F2-3CCC-4626-BEE3-99BD99223295}"/>
              </a:ext>
            </a:extLst>
          </p:cNvPr>
          <p:cNvSpPr txBox="1"/>
          <p:nvPr/>
        </p:nvSpPr>
        <p:spPr>
          <a:xfrm>
            <a:off x="1" y="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Спустя год он подводит итоги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2CF422-1126-4B6F-9D04-96E589401C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28"/>
          <a:stretch/>
        </p:blipFill>
        <p:spPr>
          <a:xfrm>
            <a:off x="4805680" y="861115"/>
            <a:ext cx="7117080" cy="599688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4CADE3B-E2CD-4CEB-B98C-55DB4234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1500"/>
          <a:stretch/>
        </p:blipFill>
        <p:spPr>
          <a:xfrm>
            <a:off x="0" y="1467572"/>
            <a:ext cx="4693920" cy="443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434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4CADE3B-E2CD-4CEB-B98C-55DB42345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500"/>
          <a:stretch/>
        </p:blipFill>
        <p:spPr>
          <a:xfrm>
            <a:off x="0" y="817332"/>
            <a:ext cx="4693920" cy="44308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078D98-884F-415A-AFAF-68B77F26D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39" y="1454425"/>
            <a:ext cx="6427219" cy="28572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D8285F-AB9C-43A0-AB55-92120D8A727C}"/>
              </a:ext>
            </a:extLst>
          </p:cNvPr>
          <p:cNvSpPr txBox="1"/>
          <p:nvPr/>
        </p:nvSpPr>
        <p:spPr>
          <a:xfrm>
            <a:off x="0" y="5639419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И вроде бы даже всё хорошо – он в плюсе, однако...</a:t>
            </a:r>
          </a:p>
        </p:txBody>
      </p:sp>
    </p:spTree>
    <p:extLst>
      <p:ext uri="{BB962C8B-B14F-4D97-AF65-F5344CB8AC3E}">
        <p14:creationId xmlns:p14="http://schemas.microsoft.com/office/powerpoint/2010/main" val="262030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811FEE-D1CC-4E4B-97AB-2A907518FAA5}"/>
              </a:ext>
            </a:extLst>
          </p:cNvPr>
          <p:cNvSpPr txBox="1"/>
          <p:nvPr/>
        </p:nvSpPr>
        <p:spPr>
          <a:xfrm>
            <a:off x="0" y="92059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Рассмотрим альтернативу:</a:t>
            </a:r>
          </a:p>
          <a:p>
            <a:pPr algn="ctr"/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Пусть ставка по депозиту будет 10%/годовых, тогда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7301DF7-641B-48EA-B2D0-582E94C66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1089"/>
            <a:ext cx="12192000" cy="451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1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0C7694-E181-4517-806B-B8B095872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349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0C7694-E181-4517-806B-B8B0958727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t="36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CBA95F96-719A-4628-892B-729DBF36226F}"/>
              </a:ext>
            </a:extLst>
          </p:cNvPr>
          <p:cNvSpPr/>
          <p:nvPr/>
        </p:nvSpPr>
        <p:spPr>
          <a:xfrm>
            <a:off x="655740" y="2367895"/>
            <a:ext cx="10794138" cy="1357435"/>
          </a:xfrm>
          <a:custGeom>
            <a:avLst/>
            <a:gdLst>
              <a:gd name="connsiteX0" fmla="*/ 0 w 10794138"/>
              <a:gd name="connsiteY0" fmla="*/ 226244 h 1357435"/>
              <a:gd name="connsiteX1" fmla="*/ 226244 w 10794138"/>
              <a:gd name="connsiteY1" fmla="*/ 0 h 1357435"/>
              <a:gd name="connsiteX2" fmla="*/ 593947 w 10794138"/>
              <a:gd name="connsiteY2" fmla="*/ 0 h 1357435"/>
              <a:gd name="connsiteX3" fmla="*/ 858234 w 10794138"/>
              <a:gd name="connsiteY3" fmla="*/ 0 h 1357435"/>
              <a:gd name="connsiteX4" fmla="*/ 1639603 w 10794138"/>
              <a:gd name="connsiteY4" fmla="*/ 0 h 1357435"/>
              <a:gd name="connsiteX5" fmla="*/ 1903889 w 10794138"/>
              <a:gd name="connsiteY5" fmla="*/ 0 h 1357435"/>
              <a:gd name="connsiteX6" fmla="*/ 2581842 w 10794138"/>
              <a:gd name="connsiteY6" fmla="*/ 0 h 1357435"/>
              <a:gd name="connsiteX7" fmla="*/ 3363211 w 10794138"/>
              <a:gd name="connsiteY7" fmla="*/ 0 h 1357435"/>
              <a:gd name="connsiteX8" fmla="*/ 3627498 w 10794138"/>
              <a:gd name="connsiteY8" fmla="*/ 0 h 1357435"/>
              <a:gd name="connsiteX9" fmla="*/ 3995201 w 10794138"/>
              <a:gd name="connsiteY9" fmla="*/ 0 h 1357435"/>
              <a:gd name="connsiteX10" fmla="*/ 4673153 w 10794138"/>
              <a:gd name="connsiteY10" fmla="*/ 0 h 1357435"/>
              <a:gd name="connsiteX11" fmla="*/ 5454523 w 10794138"/>
              <a:gd name="connsiteY11" fmla="*/ 0 h 1357435"/>
              <a:gd name="connsiteX12" fmla="*/ 5718809 w 10794138"/>
              <a:gd name="connsiteY12" fmla="*/ 0 h 1357435"/>
              <a:gd name="connsiteX13" fmla="*/ 6500178 w 10794138"/>
              <a:gd name="connsiteY13" fmla="*/ 0 h 1357435"/>
              <a:gd name="connsiteX14" fmla="*/ 7281547 w 10794138"/>
              <a:gd name="connsiteY14" fmla="*/ 0 h 1357435"/>
              <a:gd name="connsiteX15" fmla="*/ 7649251 w 10794138"/>
              <a:gd name="connsiteY15" fmla="*/ 0 h 1357435"/>
              <a:gd name="connsiteX16" fmla="*/ 8327203 w 10794138"/>
              <a:gd name="connsiteY16" fmla="*/ 0 h 1357435"/>
              <a:gd name="connsiteX17" fmla="*/ 8901739 w 10794138"/>
              <a:gd name="connsiteY17" fmla="*/ 0 h 1357435"/>
              <a:gd name="connsiteX18" fmla="*/ 9372859 w 10794138"/>
              <a:gd name="connsiteY18" fmla="*/ 0 h 1357435"/>
              <a:gd name="connsiteX19" fmla="*/ 10050812 w 10794138"/>
              <a:gd name="connsiteY19" fmla="*/ 0 h 1357435"/>
              <a:gd name="connsiteX20" fmla="*/ 10567894 w 10794138"/>
              <a:gd name="connsiteY20" fmla="*/ 0 h 1357435"/>
              <a:gd name="connsiteX21" fmla="*/ 10794138 w 10794138"/>
              <a:gd name="connsiteY21" fmla="*/ 226244 h 1357435"/>
              <a:gd name="connsiteX22" fmla="*/ 10794138 w 10794138"/>
              <a:gd name="connsiteY22" fmla="*/ 651569 h 1357435"/>
              <a:gd name="connsiteX23" fmla="*/ 10794138 w 10794138"/>
              <a:gd name="connsiteY23" fmla="*/ 1131191 h 1357435"/>
              <a:gd name="connsiteX24" fmla="*/ 10567894 w 10794138"/>
              <a:gd name="connsiteY24" fmla="*/ 1357435 h 1357435"/>
              <a:gd name="connsiteX25" fmla="*/ 10096774 w 10794138"/>
              <a:gd name="connsiteY25" fmla="*/ 1357435 h 1357435"/>
              <a:gd name="connsiteX26" fmla="*/ 9625655 w 10794138"/>
              <a:gd name="connsiteY26" fmla="*/ 1357435 h 1357435"/>
              <a:gd name="connsiteX27" fmla="*/ 9257952 w 10794138"/>
              <a:gd name="connsiteY27" fmla="*/ 1357435 h 1357435"/>
              <a:gd name="connsiteX28" fmla="*/ 8786832 w 10794138"/>
              <a:gd name="connsiteY28" fmla="*/ 1357435 h 1357435"/>
              <a:gd name="connsiteX29" fmla="*/ 8212296 w 10794138"/>
              <a:gd name="connsiteY29" fmla="*/ 1357435 h 1357435"/>
              <a:gd name="connsiteX30" fmla="*/ 7844593 w 10794138"/>
              <a:gd name="connsiteY30" fmla="*/ 1357435 h 1357435"/>
              <a:gd name="connsiteX31" fmla="*/ 7063224 w 10794138"/>
              <a:gd name="connsiteY31" fmla="*/ 1357435 h 1357435"/>
              <a:gd name="connsiteX32" fmla="*/ 6488688 w 10794138"/>
              <a:gd name="connsiteY32" fmla="*/ 1357435 h 1357435"/>
              <a:gd name="connsiteX33" fmla="*/ 5707319 w 10794138"/>
              <a:gd name="connsiteY33" fmla="*/ 1357435 h 1357435"/>
              <a:gd name="connsiteX34" fmla="*/ 5339615 w 10794138"/>
              <a:gd name="connsiteY34" fmla="*/ 1357435 h 1357435"/>
              <a:gd name="connsiteX35" fmla="*/ 4661663 w 10794138"/>
              <a:gd name="connsiteY35" fmla="*/ 1357435 h 1357435"/>
              <a:gd name="connsiteX36" fmla="*/ 3880294 w 10794138"/>
              <a:gd name="connsiteY36" fmla="*/ 1357435 h 1357435"/>
              <a:gd name="connsiteX37" fmla="*/ 3616007 w 10794138"/>
              <a:gd name="connsiteY37" fmla="*/ 1357435 h 1357435"/>
              <a:gd name="connsiteX38" fmla="*/ 3351720 w 10794138"/>
              <a:gd name="connsiteY38" fmla="*/ 1357435 h 1357435"/>
              <a:gd name="connsiteX39" fmla="*/ 2777184 w 10794138"/>
              <a:gd name="connsiteY39" fmla="*/ 1357435 h 1357435"/>
              <a:gd name="connsiteX40" fmla="*/ 2306065 w 10794138"/>
              <a:gd name="connsiteY40" fmla="*/ 1357435 h 1357435"/>
              <a:gd name="connsiteX41" fmla="*/ 1731529 w 10794138"/>
              <a:gd name="connsiteY41" fmla="*/ 1357435 h 1357435"/>
              <a:gd name="connsiteX42" fmla="*/ 1156992 w 10794138"/>
              <a:gd name="connsiteY42" fmla="*/ 1357435 h 1357435"/>
              <a:gd name="connsiteX43" fmla="*/ 226244 w 10794138"/>
              <a:gd name="connsiteY43" fmla="*/ 1357435 h 1357435"/>
              <a:gd name="connsiteX44" fmla="*/ 0 w 10794138"/>
              <a:gd name="connsiteY44" fmla="*/ 1131191 h 1357435"/>
              <a:gd name="connsiteX45" fmla="*/ 0 w 10794138"/>
              <a:gd name="connsiteY45" fmla="*/ 669668 h 1357435"/>
              <a:gd name="connsiteX46" fmla="*/ 0 w 10794138"/>
              <a:gd name="connsiteY46" fmla="*/ 226244 h 135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794138" h="1357435" fill="none" extrusionOk="0">
                <a:moveTo>
                  <a:pt x="0" y="226244"/>
                </a:moveTo>
                <a:cubicBezTo>
                  <a:pt x="318" y="71294"/>
                  <a:pt x="123136" y="-9794"/>
                  <a:pt x="226244" y="0"/>
                </a:cubicBezTo>
                <a:cubicBezTo>
                  <a:pt x="307426" y="-5739"/>
                  <a:pt x="475028" y="5481"/>
                  <a:pt x="593947" y="0"/>
                </a:cubicBezTo>
                <a:cubicBezTo>
                  <a:pt x="712866" y="-5481"/>
                  <a:pt x="762324" y="5486"/>
                  <a:pt x="858234" y="0"/>
                </a:cubicBezTo>
                <a:cubicBezTo>
                  <a:pt x="954144" y="-5486"/>
                  <a:pt x="1465185" y="25326"/>
                  <a:pt x="1639603" y="0"/>
                </a:cubicBezTo>
                <a:cubicBezTo>
                  <a:pt x="1814021" y="-25326"/>
                  <a:pt x="1833338" y="19449"/>
                  <a:pt x="1903889" y="0"/>
                </a:cubicBezTo>
                <a:cubicBezTo>
                  <a:pt x="1974440" y="-19449"/>
                  <a:pt x="2410477" y="66566"/>
                  <a:pt x="2581842" y="0"/>
                </a:cubicBezTo>
                <a:cubicBezTo>
                  <a:pt x="2753207" y="-66566"/>
                  <a:pt x="3192499" y="55802"/>
                  <a:pt x="3363211" y="0"/>
                </a:cubicBezTo>
                <a:cubicBezTo>
                  <a:pt x="3533923" y="-55802"/>
                  <a:pt x="3523503" y="1045"/>
                  <a:pt x="3627498" y="0"/>
                </a:cubicBezTo>
                <a:cubicBezTo>
                  <a:pt x="3731493" y="-1045"/>
                  <a:pt x="3822671" y="8095"/>
                  <a:pt x="3995201" y="0"/>
                </a:cubicBezTo>
                <a:cubicBezTo>
                  <a:pt x="4167731" y="-8095"/>
                  <a:pt x="4529313" y="64391"/>
                  <a:pt x="4673153" y="0"/>
                </a:cubicBezTo>
                <a:cubicBezTo>
                  <a:pt x="4816993" y="-64391"/>
                  <a:pt x="5165515" y="26338"/>
                  <a:pt x="5454523" y="0"/>
                </a:cubicBezTo>
                <a:cubicBezTo>
                  <a:pt x="5743531" y="-26338"/>
                  <a:pt x="5596071" y="9163"/>
                  <a:pt x="5718809" y="0"/>
                </a:cubicBezTo>
                <a:cubicBezTo>
                  <a:pt x="5841547" y="-9163"/>
                  <a:pt x="6282607" y="37558"/>
                  <a:pt x="6500178" y="0"/>
                </a:cubicBezTo>
                <a:cubicBezTo>
                  <a:pt x="6717749" y="-37558"/>
                  <a:pt x="6914020" y="46640"/>
                  <a:pt x="7281547" y="0"/>
                </a:cubicBezTo>
                <a:cubicBezTo>
                  <a:pt x="7649074" y="-46640"/>
                  <a:pt x="7476773" y="75"/>
                  <a:pt x="7649251" y="0"/>
                </a:cubicBezTo>
                <a:cubicBezTo>
                  <a:pt x="7821729" y="-75"/>
                  <a:pt x="8094971" y="50675"/>
                  <a:pt x="8327203" y="0"/>
                </a:cubicBezTo>
                <a:cubicBezTo>
                  <a:pt x="8559435" y="-50675"/>
                  <a:pt x="8656163" y="44778"/>
                  <a:pt x="8901739" y="0"/>
                </a:cubicBezTo>
                <a:cubicBezTo>
                  <a:pt x="9147315" y="-44778"/>
                  <a:pt x="9219899" y="49587"/>
                  <a:pt x="9372859" y="0"/>
                </a:cubicBezTo>
                <a:cubicBezTo>
                  <a:pt x="9525819" y="-49587"/>
                  <a:pt x="9908650" y="78657"/>
                  <a:pt x="10050812" y="0"/>
                </a:cubicBezTo>
                <a:cubicBezTo>
                  <a:pt x="10192974" y="-78657"/>
                  <a:pt x="10380441" y="19072"/>
                  <a:pt x="10567894" y="0"/>
                </a:cubicBezTo>
                <a:cubicBezTo>
                  <a:pt x="10701250" y="-3752"/>
                  <a:pt x="10783438" y="103257"/>
                  <a:pt x="10794138" y="226244"/>
                </a:cubicBezTo>
                <a:cubicBezTo>
                  <a:pt x="10813800" y="371501"/>
                  <a:pt x="10746354" y="500418"/>
                  <a:pt x="10794138" y="651569"/>
                </a:cubicBezTo>
                <a:cubicBezTo>
                  <a:pt x="10841922" y="802721"/>
                  <a:pt x="10745507" y="934861"/>
                  <a:pt x="10794138" y="1131191"/>
                </a:cubicBezTo>
                <a:cubicBezTo>
                  <a:pt x="10765902" y="1266647"/>
                  <a:pt x="10697596" y="1332328"/>
                  <a:pt x="10567894" y="1357435"/>
                </a:cubicBezTo>
                <a:cubicBezTo>
                  <a:pt x="10354758" y="1401222"/>
                  <a:pt x="10231370" y="1339765"/>
                  <a:pt x="10096774" y="1357435"/>
                </a:cubicBezTo>
                <a:cubicBezTo>
                  <a:pt x="9962178" y="1375105"/>
                  <a:pt x="9860649" y="1344398"/>
                  <a:pt x="9625655" y="1357435"/>
                </a:cubicBezTo>
                <a:cubicBezTo>
                  <a:pt x="9390661" y="1370472"/>
                  <a:pt x="9423170" y="1314153"/>
                  <a:pt x="9257952" y="1357435"/>
                </a:cubicBezTo>
                <a:cubicBezTo>
                  <a:pt x="9092734" y="1400717"/>
                  <a:pt x="8915596" y="1342393"/>
                  <a:pt x="8786832" y="1357435"/>
                </a:cubicBezTo>
                <a:cubicBezTo>
                  <a:pt x="8658068" y="1372477"/>
                  <a:pt x="8410754" y="1293869"/>
                  <a:pt x="8212296" y="1357435"/>
                </a:cubicBezTo>
                <a:cubicBezTo>
                  <a:pt x="8013838" y="1421001"/>
                  <a:pt x="8027841" y="1352681"/>
                  <a:pt x="7844593" y="1357435"/>
                </a:cubicBezTo>
                <a:cubicBezTo>
                  <a:pt x="7661345" y="1362189"/>
                  <a:pt x="7453279" y="1331980"/>
                  <a:pt x="7063224" y="1357435"/>
                </a:cubicBezTo>
                <a:cubicBezTo>
                  <a:pt x="6673169" y="1382890"/>
                  <a:pt x="6636267" y="1316031"/>
                  <a:pt x="6488688" y="1357435"/>
                </a:cubicBezTo>
                <a:cubicBezTo>
                  <a:pt x="6341109" y="1398839"/>
                  <a:pt x="5917881" y="1355051"/>
                  <a:pt x="5707319" y="1357435"/>
                </a:cubicBezTo>
                <a:cubicBezTo>
                  <a:pt x="5496757" y="1359819"/>
                  <a:pt x="5473883" y="1321975"/>
                  <a:pt x="5339615" y="1357435"/>
                </a:cubicBezTo>
                <a:cubicBezTo>
                  <a:pt x="5205347" y="1392895"/>
                  <a:pt x="4829930" y="1288133"/>
                  <a:pt x="4661663" y="1357435"/>
                </a:cubicBezTo>
                <a:cubicBezTo>
                  <a:pt x="4493396" y="1426737"/>
                  <a:pt x="4092415" y="1265010"/>
                  <a:pt x="3880294" y="1357435"/>
                </a:cubicBezTo>
                <a:cubicBezTo>
                  <a:pt x="3668173" y="1449860"/>
                  <a:pt x="3723288" y="1335263"/>
                  <a:pt x="3616007" y="1357435"/>
                </a:cubicBezTo>
                <a:cubicBezTo>
                  <a:pt x="3508726" y="1379607"/>
                  <a:pt x="3411891" y="1334475"/>
                  <a:pt x="3351720" y="1357435"/>
                </a:cubicBezTo>
                <a:cubicBezTo>
                  <a:pt x="3291549" y="1380395"/>
                  <a:pt x="2927488" y="1298928"/>
                  <a:pt x="2777184" y="1357435"/>
                </a:cubicBezTo>
                <a:cubicBezTo>
                  <a:pt x="2626880" y="1415942"/>
                  <a:pt x="2449842" y="1355272"/>
                  <a:pt x="2306065" y="1357435"/>
                </a:cubicBezTo>
                <a:cubicBezTo>
                  <a:pt x="2162288" y="1359598"/>
                  <a:pt x="1972135" y="1347691"/>
                  <a:pt x="1731529" y="1357435"/>
                </a:cubicBezTo>
                <a:cubicBezTo>
                  <a:pt x="1490923" y="1367179"/>
                  <a:pt x="1398740" y="1290459"/>
                  <a:pt x="1156992" y="1357435"/>
                </a:cubicBezTo>
                <a:cubicBezTo>
                  <a:pt x="915244" y="1424411"/>
                  <a:pt x="689970" y="1347805"/>
                  <a:pt x="226244" y="1357435"/>
                </a:cubicBezTo>
                <a:cubicBezTo>
                  <a:pt x="76569" y="1374380"/>
                  <a:pt x="-34441" y="1251686"/>
                  <a:pt x="0" y="1131191"/>
                </a:cubicBezTo>
                <a:cubicBezTo>
                  <a:pt x="-7531" y="1009160"/>
                  <a:pt x="34412" y="839415"/>
                  <a:pt x="0" y="669668"/>
                </a:cubicBezTo>
                <a:cubicBezTo>
                  <a:pt x="-34412" y="499921"/>
                  <a:pt x="17518" y="379464"/>
                  <a:pt x="0" y="226244"/>
                </a:cubicBezTo>
                <a:close/>
              </a:path>
              <a:path w="10794138" h="1357435" stroke="0" extrusionOk="0">
                <a:moveTo>
                  <a:pt x="0" y="226244"/>
                </a:moveTo>
                <a:cubicBezTo>
                  <a:pt x="-7100" y="70017"/>
                  <a:pt x="91841" y="22451"/>
                  <a:pt x="226244" y="0"/>
                </a:cubicBezTo>
                <a:cubicBezTo>
                  <a:pt x="398181" y="-17336"/>
                  <a:pt x="580394" y="41785"/>
                  <a:pt x="697364" y="0"/>
                </a:cubicBezTo>
                <a:cubicBezTo>
                  <a:pt x="814334" y="-41785"/>
                  <a:pt x="854700" y="10705"/>
                  <a:pt x="961650" y="0"/>
                </a:cubicBezTo>
                <a:cubicBezTo>
                  <a:pt x="1068600" y="-10705"/>
                  <a:pt x="1512625" y="86360"/>
                  <a:pt x="1743019" y="0"/>
                </a:cubicBezTo>
                <a:cubicBezTo>
                  <a:pt x="1973413" y="-86360"/>
                  <a:pt x="2199379" y="51152"/>
                  <a:pt x="2317555" y="0"/>
                </a:cubicBezTo>
                <a:cubicBezTo>
                  <a:pt x="2435731" y="-51152"/>
                  <a:pt x="2520258" y="11834"/>
                  <a:pt x="2581842" y="0"/>
                </a:cubicBezTo>
                <a:cubicBezTo>
                  <a:pt x="2643426" y="-11834"/>
                  <a:pt x="2904628" y="48309"/>
                  <a:pt x="3052962" y="0"/>
                </a:cubicBezTo>
                <a:cubicBezTo>
                  <a:pt x="3201296" y="-48309"/>
                  <a:pt x="3532062" y="21467"/>
                  <a:pt x="3730914" y="0"/>
                </a:cubicBezTo>
                <a:cubicBezTo>
                  <a:pt x="3929766" y="-21467"/>
                  <a:pt x="3917953" y="42134"/>
                  <a:pt x="4098617" y="0"/>
                </a:cubicBezTo>
                <a:cubicBezTo>
                  <a:pt x="4279281" y="-42134"/>
                  <a:pt x="4240516" y="2534"/>
                  <a:pt x="4362904" y="0"/>
                </a:cubicBezTo>
                <a:cubicBezTo>
                  <a:pt x="4485292" y="-2534"/>
                  <a:pt x="4851843" y="46728"/>
                  <a:pt x="5040857" y="0"/>
                </a:cubicBezTo>
                <a:cubicBezTo>
                  <a:pt x="5229871" y="-46728"/>
                  <a:pt x="5277650" y="16795"/>
                  <a:pt x="5408560" y="0"/>
                </a:cubicBezTo>
                <a:cubicBezTo>
                  <a:pt x="5539470" y="-16795"/>
                  <a:pt x="5964561" y="16642"/>
                  <a:pt x="6189929" y="0"/>
                </a:cubicBezTo>
                <a:cubicBezTo>
                  <a:pt x="6415297" y="-16642"/>
                  <a:pt x="6363213" y="12343"/>
                  <a:pt x="6454215" y="0"/>
                </a:cubicBezTo>
                <a:cubicBezTo>
                  <a:pt x="6545217" y="-12343"/>
                  <a:pt x="6715737" y="41888"/>
                  <a:pt x="6821919" y="0"/>
                </a:cubicBezTo>
                <a:cubicBezTo>
                  <a:pt x="6928101" y="-41888"/>
                  <a:pt x="6987380" y="4287"/>
                  <a:pt x="7086205" y="0"/>
                </a:cubicBezTo>
                <a:cubicBezTo>
                  <a:pt x="7185030" y="-4287"/>
                  <a:pt x="7325705" y="42464"/>
                  <a:pt x="7453908" y="0"/>
                </a:cubicBezTo>
                <a:cubicBezTo>
                  <a:pt x="7582111" y="-42464"/>
                  <a:pt x="7819179" y="53662"/>
                  <a:pt x="7925028" y="0"/>
                </a:cubicBezTo>
                <a:cubicBezTo>
                  <a:pt x="8030877" y="-53662"/>
                  <a:pt x="8148432" y="24594"/>
                  <a:pt x="8292731" y="0"/>
                </a:cubicBezTo>
                <a:cubicBezTo>
                  <a:pt x="8437030" y="-24594"/>
                  <a:pt x="8747816" y="28310"/>
                  <a:pt x="9074100" y="0"/>
                </a:cubicBezTo>
                <a:cubicBezTo>
                  <a:pt x="9400384" y="-28310"/>
                  <a:pt x="9692338" y="29949"/>
                  <a:pt x="9855469" y="0"/>
                </a:cubicBezTo>
                <a:cubicBezTo>
                  <a:pt x="10018600" y="-29949"/>
                  <a:pt x="10249495" y="45920"/>
                  <a:pt x="10567894" y="0"/>
                </a:cubicBezTo>
                <a:cubicBezTo>
                  <a:pt x="10707640" y="-9474"/>
                  <a:pt x="10769647" y="93506"/>
                  <a:pt x="10794138" y="226244"/>
                </a:cubicBezTo>
                <a:cubicBezTo>
                  <a:pt x="10846849" y="417079"/>
                  <a:pt x="10792852" y="475182"/>
                  <a:pt x="10794138" y="696816"/>
                </a:cubicBezTo>
                <a:cubicBezTo>
                  <a:pt x="10795424" y="918450"/>
                  <a:pt x="10782925" y="949195"/>
                  <a:pt x="10794138" y="1131191"/>
                </a:cubicBezTo>
                <a:cubicBezTo>
                  <a:pt x="10804863" y="1253041"/>
                  <a:pt x="10665727" y="1365578"/>
                  <a:pt x="10567894" y="1357435"/>
                </a:cubicBezTo>
                <a:cubicBezTo>
                  <a:pt x="10412662" y="1369560"/>
                  <a:pt x="10236992" y="1353529"/>
                  <a:pt x="10096774" y="1357435"/>
                </a:cubicBezTo>
                <a:cubicBezTo>
                  <a:pt x="9956556" y="1361341"/>
                  <a:pt x="9598709" y="1319711"/>
                  <a:pt x="9418822" y="1357435"/>
                </a:cubicBezTo>
                <a:cubicBezTo>
                  <a:pt x="9238935" y="1395159"/>
                  <a:pt x="8955169" y="1346107"/>
                  <a:pt x="8740869" y="1357435"/>
                </a:cubicBezTo>
                <a:cubicBezTo>
                  <a:pt x="8526569" y="1368763"/>
                  <a:pt x="8396148" y="1307941"/>
                  <a:pt x="8166333" y="1357435"/>
                </a:cubicBezTo>
                <a:cubicBezTo>
                  <a:pt x="7936518" y="1406929"/>
                  <a:pt x="7634750" y="1324739"/>
                  <a:pt x="7488380" y="1357435"/>
                </a:cubicBezTo>
                <a:cubicBezTo>
                  <a:pt x="7342010" y="1390131"/>
                  <a:pt x="7352536" y="1332356"/>
                  <a:pt x="7224094" y="1357435"/>
                </a:cubicBezTo>
                <a:cubicBezTo>
                  <a:pt x="7095652" y="1382514"/>
                  <a:pt x="7046418" y="1326763"/>
                  <a:pt x="6959807" y="1357435"/>
                </a:cubicBezTo>
                <a:cubicBezTo>
                  <a:pt x="6873196" y="1388107"/>
                  <a:pt x="6690896" y="1326242"/>
                  <a:pt x="6592104" y="1357435"/>
                </a:cubicBezTo>
                <a:cubicBezTo>
                  <a:pt x="6493312" y="1388628"/>
                  <a:pt x="6174571" y="1272397"/>
                  <a:pt x="5810735" y="1357435"/>
                </a:cubicBezTo>
                <a:cubicBezTo>
                  <a:pt x="5446899" y="1442473"/>
                  <a:pt x="5620563" y="1354247"/>
                  <a:pt x="5443032" y="1357435"/>
                </a:cubicBezTo>
                <a:cubicBezTo>
                  <a:pt x="5265501" y="1360623"/>
                  <a:pt x="4984487" y="1350124"/>
                  <a:pt x="4661663" y="1357435"/>
                </a:cubicBezTo>
                <a:cubicBezTo>
                  <a:pt x="4338839" y="1364746"/>
                  <a:pt x="4328195" y="1354225"/>
                  <a:pt x="4190543" y="1357435"/>
                </a:cubicBezTo>
                <a:cubicBezTo>
                  <a:pt x="4052891" y="1360645"/>
                  <a:pt x="3712667" y="1281288"/>
                  <a:pt x="3409174" y="1357435"/>
                </a:cubicBezTo>
                <a:cubicBezTo>
                  <a:pt x="3105681" y="1433582"/>
                  <a:pt x="2987272" y="1265264"/>
                  <a:pt x="2627805" y="1357435"/>
                </a:cubicBezTo>
                <a:cubicBezTo>
                  <a:pt x="2268338" y="1449606"/>
                  <a:pt x="2160610" y="1347534"/>
                  <a:pt x="1846436" y="1357435"/>
                </a:cubicBezTo>
                <a:cubicBezTo>
                  <a:pt x="1532262" y="1367336"/>
                  <a:pt x="1604377" y="1319374"/>
                  <a:pt x="1375316" y="1357435"/>
                </a:cubicBezTo>
                <a:cubicBezTo>
                  <a:pt x="1146255" y="1395496"/>
                  <a:pt x="522650" y="1297831"/>
                  <a:pt x="226244" y="1357435"/>
                </a:cubicBezTo>
                <a:cubicBezTo>
                  <a:pt x="73597" y="1374638"/>
                  <a:pt x="396" y="1247096"/>
                  <a:pt x="0" y="1131191"/>
                </a:cubicBezTo>
                <a:cubicBezTo>
                  <a:pt x="-44056" y="939851"/>
                  <a:pt x="50654" y="869780"/>
                  <a:pt x="0" y="705866"/>
                </a:cubicBezTo>
                <a:cubicBezTo>
                  <a:pt x="-50654" y="541953"/>
                  <a:pt x="15161" y="347006"/>
                  <a:pt x="0" y="2262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872881490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37CC938E-0509-456A-AD94-C25FB3622C6D}"/>
              </a:ext>
            </a:extLst>
          </p:cNvPr>
          <p:cNvSpPr/>
          <p:nvPr/>
        </p:nvSpPr>
        <p:spPr>
          <a:xfrm>
            <a:off x="655740" y="410296"/>
            <a:ext cx="10992921" cy="1357435"/>
          </a:xfrm>
          <a:custGeom>
            <a:avLst/>
            <a:gdLst>
              <a:gd name="connsiteX0" fmla="*/ 0 w 10992921"/>
              <a:gd name="connsiteY0" fmla="*/ 226244 h 1357435"/>
              <a:gd name="connsiteX1" fmla="*/ 226244 w 10992921"/>
              <a:gd name="connsiteY1" fmla="*/ 0 h 1357435"/>
              <a:gd name="connsiteX2" fmla="*/ 601015 w 10992921"/>
              <a:gd name="connsiteY2" fmla="*/ 0 h 1357435"/>
              <a:gd name="connsiteX3" fmla="*/ 870382 w 10992921"/>
              <a:gd name="connsiteY3" fmla="*/ 0 h 1357435"/>
              <a:gd name="connsiteX4" fmla="*/ 1666770 w 10992921"/>
              <a:gd name="connsiteY4" fmla="*/ 0 h 1357435"/>
              <a:gd name="connsiteX5" fmla="*/ 1936136 w 10992921"/>
              <a:gd name="connsiteY5" fmla="*/ 0 h 1357435"/>
              <a:gd name="connsiteX6" fmla="*/ 2627120 w 10992921"/>
              <a:gd name="connsiteY6" fmla="*/ 0 h 1357435"/>
              <a:gd name="connsiteX7" fmla="*/ 3423509 w 10992921"/>
              <a:gd name="connsiteY7" fmla="*/ 0 h 1357435"/>
              <a:gd name="connsiteX8" fmla="*/ 3692875 w 10992921"/>
              <a:gd name="connsiteY8" fmla="*/ 0 h 1357435"/>
              <a:gd name="connsiteX9" fmla="*/ 4067646 w 10992921"/>
              <a:gd name="connsiteY9" fmla="*/ 0 h 1357435"/>
              <a:gd name="connsiteX10" fmla="*/ 4758630 w 10992921"/>
              <a:gd name="connsiteY10" fmla="*/ 0 h 1357435"/>
              <a:gd name="connsiteX11" fmla="*/ 5555018 w 10992921"/>
              <a:gd name="connsiteY11" fmla="*/ 0 h 1357435"/>
              <a:gd name="connsiteX12" fmla="*/ 5824385 w 10992921"/>
              <a:gd name="connsiteY12" fmla="*/ 0 h 1357435"/>
              <a:gd name="connsiteX13" fmla="*/ 6620773 w 10992921"/>
              <a:gd name="connsiteY13" fmla="*/ 0 h 1357435"/>
              <a:gd name="connsiteX14" fmla="*/ 7417162 w 10992921"/>
              <a:gd name="connsiteY14" fmla="*/ 0 h 1357435"/>
              <a:gd name="connsiteX15" fmla="*/ 7791933 w 10992921"/>
              <a:gd name="connsiteY15" fmla="*/ 0 h 1357435"/>
              <a:gd name="connsiteX16" fmla="*/ 8482917 w 10992921"/>
              <a:gd name="connsiteY16" fmla="*/ 0 h 1357435"/>
              <a:gd name="connsiteX17" fmla="*/ 9068496 w 10992921"/>
              <a:gd name="connsiteY17" fmla="*/ 0 h 1357435"/>
              <a:gd name="connsiteX18" fmla="*/ 9548671 w 10992921"/>
              <a:gd name="connsiteY18" fmla="*/ 0 h 1357435"/>
              <a:gd name="connsiteX19" fmla="*/ 10239655 w 10992921"/>
              <a:gd name="connsiteY19" fmla="*/ 0 h 1357435"/>
              <a:gd name="connsiteX20" fmla="*/ 10766677 w 10992921"/>
              <a:gd name="connsiteY20" fmla="*/ 0 h 1357435"/>
              <a:gd name="connsiteX21" fmla="*/ 10992921 w 10992921"/>
              <a:gd name="connsiteY21" fmla="*/ 226244 h 1357435"/>
              <a:gd name="connsiteX22" fmla="*/ 10992921 w 10992921"/>
              <a:gd name="connsiteY22" fmla="*/ 651569 h 1357435"/>
              <a:gd name="connsiteX23" fmla="*/ 10992921 w 10992921"/>
              <a:gd name="connsiteY23" fmla="*/ 1131191 h 1357435"/>
              <a:gd name="connsiteX24" fmla="*/ 10766677 w 10992921"/>
              <a:gd name="connsiteY24" fmla="*/ 1357435 h 1357435"/>
              <a:gd name="connsiteX25" fmla="*/ 10286502 w 10992921"/>
              <a:gd name="connsiteY25" fmla="*/ 1357435 h 1357435"/>
              <a:gd name="connsiteX26" fmla="*/ 9806326 w 10992921"/>
              <a:gd name="connsiteY26" fmla="*/ 1357435 h 1357435"/>
              <a:gd name="connsiteX27" fmla="*/ 9431555 w 10992921"/>
              <a:gd name="connsiteY27" fmla="*/ 1357435 h 1357435"/>
              <a:gd name="connsiteX28" fmla="*/ 8951380 w 10992921"/>
              <a:gd name="connsiteY28" fmla="*/ 1357435 h 1357435"/>
              <a:gd name="connsiteX29" fmla="*/ 8365801 w 10992921"/>
              <a:gd name="connsiteY29" fmla="*/ 1357435 h 1357435"/>
              <a:gd name="connsiteX30" fmla="*/ 7991030 w 10992921"/>
              <a:gd name="connsiteY30" fmla="*/ 1357435 h 1357435"/>
              <a:gd name="connsiteX31" fmla="*/ 7194641 w 10992921"/>
              <a:gd name="connsiteY31" fmla="*/ 1357435 h 1357435"/>
              <a:gd name="connsiteX32" fmla="*/ 6609062 w 10992921"/>
              <a:gd name="connsiteY32" fmla="*/ 1357435 h 1357435"/>
              <a:gd name="connsiteX33" fmla="*/ 5812673 w 10992921"/>
              <a:gd name="connsiteY33" fmla="*/ 1357435 h 1357435"/>
              <a:gd name="connsiteX34" fmla="*/ 5437903 w 10992921"/>
              <a:gd name="connsiteY34" fmla="*/ 1357435 h 1357435"/>
              <a:gd name="connsiteX35" fmla="*/ 4746919 w 10992921"/>
              <a:gd name="connsiteY35" fmla="*/ 1357435 h 1357435"/>
              <a:gd name="connsiteX36" fmla="*/ 3950530 w 10992921"/>
              <a:gd name="connsiteY36" fmla="*/ 1357435 h 1357435"/>
              <a:gd name="connsiteX37" fmla="*/ 3681164 w 10992921"/>
              <a:gd name="connsiteY37" fmla="*/ 1357435 h 1357435"/>
              <a:gd name="connsiteX38" fmla="*/ 3411797 w 10992921"/>
              <a:gd name="connsiteY38" fmla="*/ 1357435 h 1357435"/>
              <a:gd name="connsiteX39" fmla="*/ 2826217 w 10992921"/>
              <a:gd name="connsiteY39" fmla="*/ 1357435 h 1357435"/>
              <a:gd name="connsiteX40" fmla="*/ 2346042 w 10992921"/>
              <a:gd name="connsiteY40" fmla="*/ 1357435 h 1357435"/>
              <a:gd name="connsiteX41" fmla="*/ 1760463 w 10992921"/>
              <a:gd name="connsiteY41" fmla="*/ 1357435 h 1357435"/>
              <a:gd name="connsiteX42" fmla="*/ 1174883 w 10992921"/>
              <a:gd name="connsiteY42" fmla="*/ 1357435 h 1357435"/>
              <a:gd name="connsiteX43" fmla="*/ 226244 w 10992921"/>
              <a:gd name="connsiteY43" fmla="*/ 1357435 h 1357435"/>
              <a:gd name="connsiteX44" fmla="*/ 0 w 10992921"/>
              <a:gd name="connsiteY44" fmla="*/ 1131191 h 1357435"/>
              <a:gd name="connsiteX45" fmla="*/ 0 w 10992921"/>
              <a:gd name="connsiteY45" fmla="*/ 669668 h 1357435"/>
              <a:gd name="connsiteX46" fmla="*/ 0 w 10992921"/>
              <a:gd name="connsiteY46" fmla="*/ 226244 h 135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992921" h="1357435" fill="none" extrusionOk="0">
                <a:moveTo>
                  <a:pt x="0" y="226244"/>
                </a:moveTo>
                <a:cubicBezTo>
                  <a:pt x="318" y="71294"/>
                  <a:pt x="123136" y="-9794"/>
                  <a:pt x="226244" y="0"/>
                </a:cubicBezTo>
                <a:cubicBezTo>
                  <a:pt x="332832" y="-30711"/>
                  <a:pt x="427470" y="16237"/>
                  <a:pt x="601015" y="0"/>
                </a:cubicBezTo>
                <a:cubicBezTo>
                  <a:pt x="774560" y="-16237"/>
                  <a:pt x="804136" y="26350"/>
                  <a:pt x="870382" y="0"/>
                </a:cubicBezTo>
                <a:cubicBezTo>
                  <a:pt x="936628" y="-26350"/>
                  <a:pt x="1345014" y="38151"/>
                  <a:pt x="1666770" y="0"/>
                </a:cubicBezTo>
                <a:cubicBezTo>
                  <a:pt x="1988526" y="-38151"/>
                  <a:pt x="1877999" y="25087"/>
                  <a:pt x="1936136" y="0"/>
                </a:cubicBezTo>
                <a:cubicBezTo>
                  <a:pt x="1994273" y="-25087"/>
                  <a:pt x="2285901" y="58285"/>
                  <a:pt x="2627120" y="0"/>
                </a:cubicBezTo>
                <a:cubicBezTo>
                  <a:pt x="2968339" y="-58285"/>
                  <a:pt x="3192771" y="36964"/>
                  <a:pt x="3423509" y="0"/>
                </a:cubicBezTo>
                <a:cubicBezTo>
                  <a:pt x="3654247" y="-36964"/>
                  <a:pt x="3624796" y="16528"/>
                  <a:pt x="3692875" y="0"/>
                </a:cubicBezTo>
                <a:cubicBezTo>
                  <a:pt x="3760954" y="-16528"/>
                  <a:pt x="3937006" y="7766"/>
                  <a:pt x="4067646" y="0"/>
                </a:cubicBezTo>
                <a:cubicBezTo>
                  <a:pt x="4198286" y="-7766"/>
                  <a:pt x="4608298" y="29080"/>
                  <a:pt x="4758630" y="0"/>
                </a:cubicBezTo>
                <a:cubicBezTo>
                  <a:pt x="4908962" y="-29080"/>
                  <a:pt x="5395017" y="8565"/>
                  <a:pt x="5555018" y="0"/>
                </a:cubicBezTo>
                <a:cubicBezTo>
                  <a:pt x="5715019" y="-8565"/>
                  <a:pt x="5695303" y="20181"/>
                  <a:pt x="5824385" y="0"/>
                </a:cubicBezTo>
                <a:cubicBezTo>
                  <a:pt x="5953467" y="-20181"/>
                  <a:pt x="6365297" y="43064"/>
                  <a:pt x="6620773" y="0"/>
                </a:cubicBezTo>
                <a:cubicBezTo>
                  <a:pt x="6876249" y="-43064"/>
                  <a:pt x="7160759" y="21460"/>
                  <a:pt x="7417162" y="0"/>
                </a:cubicBezTo>
                <a:cubicBezTo>
                  <a:pt x="7673565" y="-21460"/>
                  <a:pt x="7656198" y="20930"/>
                  <a:pt x="7791933" y="0"/>
                </a:cubicBezTo>
                <a:cubicBezTo>
                  <a:pt x="7927668" y="-20930"/>
                  <a:pt x="8277271" y="38734"/>
                  <a:pt x="8482917" y="0"/>
                </a:cubicBezTo>
                <a:cubicBezTo>
                  <a:pt x="8688563" y="-38734"/>
                  <a:pt x="8777638" y="2331"/>
                  <a:pt x="9068496" y="0"/>
                </a:cubicBezTo>
                <a:cubicBezTo>
                  <a:pt x="9359354" y="-2331"/>
                  <a:pt x="9380918" y="40782"/>
                  <a:pt x="9548671" y="0"/>
                </a:cubicBezTo>
                <a:cubicBezTo>
                  <a:pt x="9716425" y="-40782"/>
                  <a:pt x="9944348" y="6813"/>
                  <a:pt x="10239655" y="0"/>
                </a:cubicBezTo>
                <a:cubicBezTo>
                  <a:pt x="10534962" y="-6813"/>
                  <a:pt x="10573661" y="32650"/>
                  <a:pt x="10766677" y="0"/>
                </a:cubicBezTo>
                <a:cubicBezTo>
                  <a:pt x="10900033" y="-3752"/>
                  <a:pt x="10982221" y="103257"/>
                  <a:pt x="10992921" y="226244"/>
                </a:cubicBezTo>
                <a:cubicBezTo>
                  <a:pt x="11012583" y="371501"/>
                  <a:pt x="10945137" y="500418"/>
                  <a:pt x="10992921" y="651569"/>
                </a:cubicBezTo>
                <a:cubicBezTo>
                  <a:pt x="11040705" y="802721"/>
                  <a:pt x="10944290" y="934861"/>
                  <a:pt x="10992921" y="1131191"/>
                </a:cubicBezTo>
                <a:cubicBezTo>
                  <a:pt x="10964685" y="1266647"/>
                  <a:pt x="10896379" y="1332328"/>
                  <a:pt x="10766677" y="1357435"/>
                </a:cubicBezTo>
                <a:cubicBezTo>
                  <a:pt x="10583915" y="1414885"/>
                  <a:pt x="10498657" y="1307796"/>
                  <a:pt x="10286502" y="1357435"/>
                </a:cubicBezTo>
                <a:cubicBezTo>
                  <a:pt x="10074348" y="1407074"/>
                  <a:pt x="10019286" y="1350439"/>
                  <a:pt x="9806326" y="1357435"/>
                </a:cubicBezTo>
                <a:cubicBezTo>
                  <a:pt x="9593366" y="1364431"/>
                  <a:pt x="9579508" y="1355420"/>
                  <a:pt x="9431555" y="1357435"/>
                </a:cubicBezTo>
                <a:cubicBezTo>
                  <a:pt x="9283602" y="1359450"/>
                  <a:pt x="9133120" y="1350668"/>
                  <a:pt x="8951380" y="1357435"/>
                </a:cubicBezTo>
                <a:cubicBezTo>
                  <a:pt x="8769641" y="1364202"/>
                  <a:pt x="8530756" y="1318097"/>
                  <a:pt x="8365801" y="1357435"/>
                </a:cubicBezTo>
                <a:cubicBezTo>
                  <a:pt x="8200846" y="1396773"/>
                  <a:pt x="8112257" y="1333632"/>
                  <a:pt x="7991030" y="1357435"/>
                </a:cubicBezTo>
                <a:cubicBezTo>
                  <a:pt x="7869803" y="1381238"/>
                  <a:pt x="7386963" y="1288849"/>
                  <a:pt x="7194641" y="1357435"/>
                </a:cubicBezTo>
                <a:cubicBezTo>
                  <a:pt x="7002319" y="1426021"/>
                  <a:pt x="6801863" y="1350017"/>
                  <a:pt x="6609062" y="1357435"/>
                </a:cubicBezTo>
                <a:cubicBezTo>
                  <a:pt x="6416261" y="1364853"/>
                  <a:pt x="6198900" y="1295385"/>
                  <a:pt x="5812673" y="1357435"/>
                </a:cubicBezTo>
                <a:cubicBezTo>
                  <a:pt x="5426446" y="1419485"/>
                  <a:pt x="5571985" y="1314855"/>
                  <a:pt x="5437903" y="1357435"/>
                </a:cubicBezTo>
                <a:cubicBezTo>
                  <a:pt x="5303821" y="1400015"/>
                  <a:pt x="4889068" y="1333398"/>
                  <a:pt x="4746919" y="1357435"/>
                </a:cubicBezTo>
                <a:cubicBezTo>
                  <a:pt x="4604770" y="1381472"/>
                  <a:pt x="4282629" y="1281139"/>
                  <a:pt x="3950530" y="1357435"/>
                </a:cubicBezTo>
                <a:cubicBezTo>
                  <a:pt x="3618431" y="1433731"/>
                  <a:pt x="3798952" y="1339240"/>
                  <a:pt x="3681164" y="1357435"/>
                </a:cubicBezTo>
                <a:cubicBezTo>
                  <a:pt x="3563376" y="1375630"/>
                  <a:pt x="3536245" y="1340571"/>
                  <a:pt x="3411797" y="1357435"/>
                </a:cubicBezTo>
                <a:cubicBezTo>
                  <a:pt x="3287349" y="1374299"/>
                  <a:pt x="2951129" y="1327854"/>
                  <a:pt x="2826217" y="1357435"/>
                </a:cubicBezTo>
                <a:cubicBezTo>
                  <a:pt x="2701305" y="1387016"/>
                  <a:pt x="2450412" y="1310685"/>
                  <a:pt x="2346042" y="1357435"/>
                </a:cubicBezTo>
                <a:cubicBezTo>
                  <a:pt x="2241672" y="1404185"/>
                  <a:pt x="1946432" y="1352482"/>
                  <a:pt x="1760463" y="1357435"/>
                </a:cubicBezTo>
                <a:cubicBezTo>
                  <a:pt x="1574494" y="1362388"/>
                  <a:pt x="1456469" y="1312416"/>
                  <a:pt x="1174883" y="1357435"/>
                </a:cubicBezTo>
                <a:cubicBezTo>
                  <a:pt x="893297" y="1402454"/>
                  <a:pt x="495671" y="1317403"/>
                  <a:pt x="226244" y="1357435"/>
                </a:cubicBezTo>
                <a:cubicBezTo>
                  <a:pt x="76569" y="1374380"/>
                  <a:pt x="-34441" y="1251686"/>
                  <a:pt x="0" y="1131191"/>
                </a:cubicBezTo>
                <a:cubicBezTo>
                  <a:pt x="-7531" y="1009160"/>
                  <a:pt x="34412" y="839415"/>
                  <a:pt x="0" y="669668"/>
                </a:cubicBezTo>
                <a:cubicBezTo>
                  <a:pt x="-34412" y="499921"/>
                  <a:pt x="17518" y="379464"/>
                  <a:pt x="0" y="226244"/>
                </a:cubicBezTo>
                <a:close/>
              </a:path>
              <a:path w="10992921" h="1357435" stroke="0" extrusionOk="0">
                <a:moveTo>
                  <a:pt x="0" y="226244"/>
                </a:moveTo>
                <a:cubicBezTo>
                  <a:pt x="-7100" y="70017"/>
                  <a:pt x="91841" y="22451"/>
                  <a:pt x="226244" y="0"/>
                </a:cubicBezTo>
                <a:cubicBezTo>
                  <a:pt x="454419" y="-16934"/>
                  <a:pt x="578394" y="25271"/>
                  <a:pt x="706419" y="0"/>
                </a:cubicBezTo>
                <a:cubicBezTo>
                  <a:pt x="834445" y="-25271"/>
                  <a:pt x="911230" y="10868"/>
                  <a:pt x="975786" y="0"/>
                </a:cubicBezTo>
                <a:cubicBezTo>
                  <a:pt x="1040342" y="-10868"/>
                  <a:pt x="1432883" y="4112"/>
                  <a:pt x="1772174" y="0"/>
                </a:cubicBezTo>
                <a:cubicBezTo>
                  <a:pt x="2111465" y="-4112"/>
                  <a:pt x="2185436" y="10876"/>
                  <a:pt x="2357754" y="0"/>
                </a:cubicBezTo>
                <a:cubicBezTo>
                  <a:pt x="2530072" y="-10876"/>
                  <a:pt x="2546176" y="2163"/>
                  <a:pt x="2627120" y="0"/>
                </a:cubicBezTo>
                <a:cubicBezTo>
                  <a:pt x="2708064" y="-2163"/>
                  <a:pt x="2959198" y="15375"/>
                  <a:pt x="3107296" y="0"/>
                </a:cubicBezTo>
                <a:cubicBezTo>
                  <a:pt x="3255394" y="-15375"/>
                  <a:pt x="3618107" y="18322"/>
                  <a:pt x="3798280" y="0"/>
                </a:cubicBezTo>
                <a:cubicBezTo>
                  <a:pt x="3978453" y="-18322"/>
                  <a:pt x="4070069" y="18363"/>
                  <a:pt x="4173051" y="0"/>
                </a:cubicBezTo>
                <a:cubicBezTo>
                  <a:pt x="4276033" y="-18363"/>
                  <a:pt x="4327727" y="17673"/>
                  <a:pt x="4442417" y="0"/>
                </a:cubicBezTo>
                <a:cubicBezTo>
                  <a:pt x="4557107" y="-17673"/>
                  <a:pt x="4818520" y="2801"/>
                  <a:pt x="5133401" y="0"/>
                </a:cubicBezTo>
                <a:cubicBezTo>
                  <a:pt x="5448282" y="-2801"/>
                  <a:pt x="5326366" y="9772"/>
                  <a:pt x="5508172" y="0"/>
                </a:cubicBezTo>
                <a:cubicBezTo>
                  <a:pt x="5689978" y="-9772"/>
                  <a:pt x="6072878" y="94062"/>
                  <a:pt x="6304560" y="0"/>
                </a:cubicBezTo>
                <a:cubicBezTo>
                  <a:pt x="6536242" y="-94062"/>
                  <a:pt x="6484693" y="15043"/>
                  <a:pt x="6573927" y="0"/>
                </a:cubicBezTo>
                <a:cubicBezTo>
                  <a:pt x="6663161" y="-15043"/>
                  <a:pt x="6870223" y="17361"/>
                  <a:pt x="6948698" y="0"/>
                </a:cubicBezTo>
                <a:cubicBezTo>
                  <a:pt x="7027173" y="-17361"/>
                  <a:pt x="7115943" y="5377"/>
                  <a:pt x="7218065" y="0"/>
                </a:cubicBezTo>
                <a:cubicBezTo>
                  <a:pt x="7320187" y="-5377"/>
                  <a:pt x="7500597" y="19952"/>
                  <a:pt x="7592836" y="0"/>
                </a:cubicBezTo>
                <a:cubicBezTo>
                  <a:pt x="7685075" y="-19952"/>
                  <a:pt x="7860907" y="8494"/>
                  <a:pt x="8073011" y="0"/>
                </a:cubicBezTo>
                <a:cubicBezTo>
                  <a:pt x="8285115" y="-8494"/>
                  <a:pt x="8333494" y="28429"/>
                  <a:pt x="8447782" y="0"/>
                </a:cubicBezTo>
                <a:cubicBezTo>
                  <a:pt x="8562070" y="-28429"/>
                  <a:pt x="8906314" y="72370"/>
                  <a:pt x="9244170" y="0"/>
                </a:cubicBezTo>
                <a:cubicBezTo>
                  <a:pt x="9582026" y="-72370"/>
                  <a:pt x="9786118" y="86619"/>
                  <a:pt x="10040558" y="0"/>
                </a:cubicBezTo>
                <a:cubicBezTo>
                  <a:pt x="10294998" y="-86619"/>
                  <a:pt x="10548123" y="18577"/>
                  <a:pt x="10766677" y="0"/>
                </a:cubicBezTo>
                <a:cubicBezTo>
                  <a:pt x="10906423" y="-9474"/>
                  <a:pt x="10968430" y="93506"/>
                  <a:pt x="10992921" y="226244"/>
                </a:cubicBezTo>
                <a:cubicBezTo>
                  <a:pt x="11045632" y="417079"/>
                  <a:pt x="10991635" y="475182"/>
                  <a:pt x="10992921" y="696816"/>
                </a:cubicBezTo>
                <a:cubicBezTo>
                  <a:pt x="10994207" y="918450"/>
                  <a:pt x="10981708" y="949195"/>
                  <a:pt x="10992921" y="1131191"/>
                </a:cubicBezTo>
                <a:cubicBezTo>
                  <a:pt x="11003646" y="1253041"/>
                  <a:pt x="10864510" y="1365578"/>
                  <a:pt x="10766677" y="1357435"/>
                </a:cubicBezTo>
                <a:cubicBezTo>
                  <a:pt x="10609185" y="1397572"/>
                  <a:pt x="10478256" y="1338651"/>
                  <a:pt x="10286502" y="1357435"/>
                </a:cubicBezTo>
                <a:cubicBezTo>
                  <a:pt x="10094749" y="1376219"/>
                  <a:pt x="9847440" y="1280710"/>
                  <a:pt x="9595518" y="1357435"/>
                </a:cubicBezTo>
                <a:cubicBezTo>
                  <a:pt x="9343596" y="1434160"/>
                  <a:pt x="9179745" y="1339989"/>
                  <a:pt x="8904534" y="1357435"/>
                </a:cubicBezTo>
                <a:cubicBezTo>
                  <a:pt x="8629323" y="1374881"/>
                  <a:pt x="8523931" y="1302392"/>
                  <a:pt x="8318954" y="1357435"/>
                </a:cubicBezTo>
                <a:cubicBezTo>
                  <a:pt x="8113977" y="1412478"/>
                  <a:pt x="7933428" y="1327130"/>
                  <a:pt x="7627970" y="1357435"/>
                </a:cubicBezTo>
                <a:cubicBezTo>
                  <a:pt x="7322512" y="1387740"/>
                  <a:pt x="7441337" y="1326221"/>
                  <a:pt x="7358604" y="1357435"/>
                </a:cubicBezTo>
                <a:cubicBezTo>
                  <a:pt x="7275871" y="1388649"/>
                  <a:pt x="7219535" y="1339824"/>
                  <a:pt x="7089237" y="1357435"/>
                </a:cubicBezTo>
                <a:cubicBezTo>
                  <a:pt x="6958939" y="1375046"/>
                  <a:pt x="6892767" y="1348200"/>
                  <a:pt x="6714466" y="1357435"/>
                </a:cubicBezTo>
                <a:cubicBezTo>
                  <a:pt x="6536165" y="1366670"/>
                  <a:pt x="6172524" y="1334341"/>
                  <a:pt x="5918078" y="1357435"/>
                </a:cubicBezTo>
                <a:cubicBezTo>
                  <a:pt x="5663632" y="1380529"/>
                  <a:pt x="5653399" y="1334113"/>
                  <a:pt x="5543307" y="1357435"/>
                </a:cubicBezTo>
                <a:cubicBezTo>
                  <a:pt x="5433215" y="1380757"/>
                  <a:pt x="4960869" y="1353507"/>
                  <a:pt x="4746919" y="1357435"/>
                </a:cubicBezTo>
                <a:cubicBezTo>
                  <a:pt x="4532969" y="1361363"/>
                  <a:pt x="4462594" y="1353522"/>
                  <a:pt x="4266743" y="1357435"/>
                </a:cubicBezTo>
                <a:cubicBezTo>
                  <a:pt x="4070892" y="1361348"/>
                  <a:pt x="3694180" y="1309698"/>
                  <a:pt x="3470355" y="1357435"/>
                </a:cubicBezTo>
                <a:cubicBezTo>
                  <a:pt x="3246530" y="1405172"/>
                  <a:pt x="2941357" y="1323328"/>
                  <a:pt x="2673967" y="1357435"/>
                </a:cubicBezTo>
                <a:cubicBezTo>
                  <a:pt x="2406577" y="1391542"/>
                  <a:pt x="2124804" y="1297534"/>
                  <a:pt x="1877579" y="1357435"/>
                </a:cubicBezTo>
                <a:cubicBezTo>
                  <a:pt x="1630354" y="1417336"/>
                  <a:pt x="1605559" y="1353274"/>
                  <a:pt x="1397403" y="1357435"/>
                </a:cubicBezTo>
                <a:cubicBezTo>
                  <a:pt x="1189247" y="1361596"/>
                  <a:pt x="791946" y="1238149"/>
                  <a:pt x="226244" y="1357435"/>
                </a:cubicBezTo>
                <a:cubicBezTo>
                  <a:pt x="73597" y="1374638"/>
                  <a:pt x="396" y="1247096"/>
                  <a:pt x="0" y="1131191"/>
                </a:cubicBezTo>
                <a:cubicBezTo>
                  <a:pt x="-44056" y="939851"/>
                  <a:pt x="50654" y="869780"/>
                  <a:pt x="0" y="705866"/>
                </a:cubicBezTo>
                <a:cubicBezTo>
                  <a:pt x="-50654" y="541953"/>
                  <a:pt x="15161" y="347006"/>
                  <a:pt x="0" y="2262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872881490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FBA2C58-BF8C-45E3-9872-98742C0968B9}"/>
              </a:ext>
            </a:extLst>
          </p:cNvPr>
          <p:cNvSpPr/>
          <p:nvPr/>
        </p:nvSpPr>
        <p:spPr>
          <a:xfrm>
            <a:off x="1823116" y="4683002"/>
            <a:ext cx="8463884" cy="1357435"/>
          </a:xfrm>
          <a:custGeom>
            <a:avLst/>
            <a:gdLst>
              <a:gd name="connsiteX0" fmla="*/ 0 w 8463884"/>
              <a:gd name="connsiteY0" fmla="*/ 226244 h 1357435"/>
              <a:gd name="connsiteX1" fmla="*/ 226244 w 8463884"/>
              <a:gd name="connsiteY1" fmla="*/ 0 h 1357435"/>
              <a:gd name="connsiteX2" fmla="*/ 958714 w 8463884"/>
              <a:gd name="connsiteY2" fmla="*/ 0 h 1357435"/>
              <a:gd name="connsiteX3" fmla="*/ 1691185 w 8463884"/>
              <a:gd name="connsiteY3" fmla="*/ 0 h 1357435"/>
              <a:gd name="connsiteX4" fmla="*/ 2023086 w 8463884"/>
              <a:gd name="connsiteY4" fmla="*/ 0 h 1357435"/>
              <a:gd name="connsiteX5" fmla="*/ 2755556 w 8463884"/>
              <a:gd name="connsiteY5" fmla="*/ 0 h 1357435"/>
              <a:gd name="connsiteX6" fmla="*/ 3247685 w 8463884"/>
              <a:gd name="connsiteY6" fmla="*/ 0 h 1357435"/>
              <a:gd name="connsiteX7" fmla="*/ 3659699 w 8463884"/>
              <a:gd name="connsiteY7" fmla="*/ 0 h 1357435"/>
              <a:gd name="connsiteX8" fmla="*/ 4312056 w 8463884"/>
              <a:gd name="connsiteY8" fmla="*/ 0 h 1357435"/>
              <a:gd name="connsiteX9" fmla="*/ 4643957 w 8463884"/>
              <a:gd name="connsiteY9" fmla="*/ 0 h 1357435"/>
              <a:gd name="connsiteX10" fmla="*/ 5055971 w 8463884"/>
              <a:gd name="connsiteY10" fmla="*/ 0 h 1357435"/>
              <a:gd name="connsiteX11" fmla="*/ 5387872 w 8463884"/>
              <a:gd name="connsiteY11" fmla="*/ 0 h 1357435"/>
              <a:gd name="connsiteX12" fmla="*/ 6120342 w 8463884"/>
              <a:gd name="connsiteY12" fmla="*/ 0 h 1357435"/>
              <a:gd name="connsiteX13" fmla="*/ 6452243 w 8463884"/>
              <a:gd name="connsiteY13" fmla="*/ 0 h 1357435"/>
              <a:gd name="connsiteX14" fmla="*/ 7104600 w 8463884"/>
              <a:gd name="connsiteY14" fmla="*/ 0 h 1357435"/>
              <a:gd name="connsiteX15" fmla="*/ 8237640 w 8463884"/>
              <a:gd name="connsiteY15" fmla="*/ 0 h 1357435"/>
              <a:gd name="connsiteX16" fmla="*/ 8463884 w 8463884"/>
              <a:gd name="connsiteY16" fmla="*/ 226244 h 1357435"/>
              <a:gd name="connsiteX17" fmla="*/ 8463884 w 8463884"/>
              <a:gd name="connsiteY17" fmla="*/ 678718 h 1357435"/>
              <a:gd name="connsiteX18" fmla="*/ 8463884 w 8463884"/>
              <a:gd name="connsiteY18" fmla="*/ 1131191 h 1357435"/>
              <a:gd name="connsiteX19" fmla="*/ 8237640 w 8463884"/>
              <a:gd name="connsiteY19" fmla="*/ 1357435 h 1357435"/>
              <a:gd name="connsiteX20" fmla="*/ 7585283 w 8463884"/>
              <a:gd name="connsiteY20" fmla="*/ 1357435 h 1357435"/>
              <a:gd name="connsiteX21" fmla="*/ 7173269 w 8463884"/>
              <a:gd name="connsiteY21" fmla="*/ 1357435 h 1357435"/>
              <a:gd name="connsiteX22" fmla="*/ 6520912 w 8463884"/>
              <a:gd name="connsiteY22" fmla="*/ 1357435 h 1357435"/>
              <a:gd name="connsiteX23" fmla="*/ 5948670 w 8463884"/>
              <a:gd name="connsiteY23" fmla="*/ 1357435 h 1357435"/>
              <a:gd name="connsiteX24" fmla="*/ 5456541 w 8463884"/>
              <a:gd name="connsiteY24" fmla="*/ 1357435 h 1357435"/>
              <a:gd name="connsiteX25" fmla="*/ 4804185 w 8463884"/>
              <a:gd name="connsiteY25" fmla="*/ 1357435 h 1357435"/>
              <a:gd name="connsiteX26" fmla="*/ 4071714 w 8463884"/>
              <a:gd name="connsiteY26" fmla="*/ 1357435 h 1357435"/>
              <a:gd name="connsiteX27" fmla="*/ 3659699 w 8463884"/>
              <a:gd name="connsiteY27" fmla="*/ 1357435 h 1357435"/>
              <a:gd name="connsiteX28" fmla="*/ 3007343 w 8463884"/>
              <a:gd name="connsiteY28" fmla="*/ 1357435 h 1357435"/>
              <a:gd name="connsiteX29" fmla="*/ 2675442 w 8463884"/>
              <a:gd name="connsiteY29" fmla="*/ 1357435 h 1357435"/>
              <a:gd name="connsiteX30" fmla="*/ 2263428 w 8463884"/>
              <a:gd name="connsiteY30" fmla="*/ 1357435 h 1357435"/>
              <a:gd name="connsiteX31" fmla="*/ 1691185 w 8463884"/>
              <a:gd name="connsiteY31" fmla="*/ 1357435 h 1357435"/>
              <a:gd name="connsiteX32" fmla="*/ 1199056 w 8463884"/>
              <a:gd name="connsiteY32" fmla="*/ 1357435 h 1357435"/>
              <a:gd name="connsiteX33" fmla="*/ 226244 w 8463884"/>
              <a:gd name="connsiteY33" fmla="*/ 1357435 h 1357435"/>
              <a:gd name="connsiteX34" fmla="*/ 0 w 8463884"/>
              <a:gd name="connsiteY34" fmla="*/ 1131191 h 1357435"/>
              <a:gd name="connsiteX35" fmla="*/ 0 w 8463884"/>
              <a:gd name="connsiteY35" fmla="*/ 687767 h 1357435"/>
              <a:gd name="connsiteX36" fmla="*/ 0 w 8463884"/>
              <a:gd name="connsiteY36" fmla="*/ 226244 h 135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8463884" h="1357435" fill="none" extrusionOk="0">
                <a:moveTo>
                  <a:pt x="0" y="226244"/>
                </a:moveTo>
                <a:cubicBezTo>
                  <a:pt x="-4741" y="89980"/>
                  <a:pt x="87369" y="-14279"/>
                  <a:pt x="226244" y="0"/>
                </a:cubicBezTo>
                <a:cubicBezTo>
                  <a:pt x="455364" y="-64502"/>
                  <a:pt x="667687" y="74910"/>
                  <a:pt x="958714" y="0"/>
                </a:cubicBezTo>
                <a:cubicBezTo>
                  <a:pt x="1249741" y="-74910"/>
                  <a:pt x="1454925" y="77432"/>
                  <a:pt x="1691185" y="0"/>
                </a:cubicBezTo>
                <a:cubicBezTo>
                  <a:pt x="1927445" y="-77432"/>
                  <a:pt x="1926829" y="2091"/>
                  <a:pt x="2023086" y="0"/>
                </a:cubicBezTo>
                <a:cubicBezTo>
                  <a:pt x="2119343" y="-2091"/>
                  <a:pt x="2499531" y="81417"/>
                  <a:pt x="2755556" y="0"/>
                </a:cubicBezTo>
                <a:cubicBezTo>
                  <a:pt x="3011581" y="-81417"/>
                  <a:pt x="3125462" y="50831"/>
                  <a:pt x="3247685" y="0"/>
                </a:cubicBezTo>
                <a:cubicBezTo>
                  <a:pt x="3369908" y="-50831"/>
                  <a:pt x="3470392" y="30047"/>
                  <a:pt x="3659699" y="0"/>
                </a:cubicBezTo>
                <a:cubicBezTo>
                  <a:pt x="3849006" y="-30047"/>
                  <a:pt x="4176524" y="24385"/>
                  <a:pt x="4312056" y="0"/>
                </a:cubicBezTo>
                <a:cubicBezTo>
                  <a:pt x="4447588" y="-24385"/>
                  <a:pt x="4551225" y="6437"/>
                  <a:pt x="4643957" y="0"/>
                </a:cubicBezTo>
                <a:cubicBezTo>
                  <a:pt x="4736689" y="-6437"/>
                  <a:pt x="4911323" y="23494"/>
                  <a:pt x="5055971" y="0"/>
                </a:cubicBezTo>
                <a:cubicBezTo>
                  <a:pt x="5200619" y="-23494"/>
                  <a:pt x="5245905" y="35485"/>
                  <a:pt x="5387872" y="0"/>
                </a:cubicBezTo>
                <a:cubicBezTo>
                  <a:pt x="5529839" y="-35485"/>
                  <a:pt x="5917556" y="50073"/>
                  <a:pt x="6120342" y="0"/>
                </a:cubicBezTo>
                <a:cubicBezTo>
                  <a:pt x="6323128" y="-50073"/>
                  <a:pt x="6384923" y="13940"/>
                  <a:pt x="6452243" y="0"/>
                </a:cubicBezTo>
                <a:cubicBezTo>
                  <a:pt x="6519563" y="-13940"/>
                  <a:pt x="6885076" y="48285"/>
                  <a:pt x="7104600" y="0"/>
                </a:cubicBezTo>
                <a:cubicBezTo>
                  <a:pt x="7324124" y="-48285"/>
                  <a:pt x="7875695" y="21381"/>
                  <a:pt x="8237640" y="0"/>
                </a:cubicBezTo>
                <a:cubicBezTo>
                  <a:pt x="8394648" y="12535"/>
                  <a:pt x="8471072" y="88178"/>
                  <a:pt x="8463884" y="226244"/>
                </a:cubicBezTo>
                <a:cubicBezTo>
                  <a:pt x="8499005" y="406167"/>
                  <a:pt x="8438583" y="510362"/>
                  <a:pt x="8463884" y="678718"/>
                </a:cubicBezTo>
                <a:cubicBezTo>
                  <a:pt x="8489185" y="847074"/>
                  <a:pt x="8435250" y="1020632"/>
                  <a:pt x="8463884" y="1131191"/>
                </a:cubicBezTo>
                <a:cubicBezTo>
                  <a:pt x="8492780" y="1274904"/>
                  <a:pt x="8353454" y="1393301"/>
                  <a:pt x="8237640" y="1357435"/>
                </a:cubicBezTo>
                <a:cubicBezTo>
                  <a:pt x="8009174" y="1391815"/>
                  <a:pt x="7747551" y="1342595"/>
                  <a:pt x="7585283" y="1357435"/>
                </a:cubicBezTo>
                <a:cubicBezTo>
                  <a:pt x="7423015" y="1372275"/>
                  <a:pt x="7328539" y="1343349"/>
                  <a:pt x="7173269" y="1357435"/>
                </a:cubicBezTo>
                <a:cubicBezTo>
                  <a:pt x="7017999" y="1371521"/>
                  <a:pt x="6840347" y="1346142"/>
                  <a:pt x="6520912" y="1357435"/>
                </a:cubicBezTo>
                <a:cubicBezTo>
                  <a:pt x="6201477" y="1368728"/>
                  <a:pt x="6120072" y="1294995"/>
                  <a:pt x="5948670" y="1357435"/>
                </a:cubicBezTo>
                <a:cubicBezTo>
                  <a:pt x="5777268" y="1419875"/>
                  <a:pt x="5643382" y="1327059"/>
                  <a:pt x="5456541" y="1357435"/>
                </a:cubicBezTo>
                <a:cubicBezTo>
                  <a:pt x="5269700" y="1387811"/>
                  <a:pt x="5094312" y="1333558"/>
                  <a:pt x="4804185" y="1357435"/>
                </a:cubicBezTo>
                <a:cubicBezTo>
                  <a:pt x="4514058" y="1381312"/>
                  <a:pt x="4326728" y="1345359"/>
                  <a:pt x="4071714" y="1357435"/>
                </a:cubicBezTo>
                <a:cubicBezTo>
                  <a:pt x="3816700" y="1369511"/>
                  <a:pt x="3752407" y="1314043"/>
                  <a:pt x="3659699" y="1357435"/>
                </a:cubicBezTo>
                <a:cubicBezTo>
                  <a:pt x="3566992" y="1400827"/>
                  <a:pt x="3304600" y="1291530"/>
                  <a:pt x="3007343" y="1357435"/>
                </a:cubicBezTo>
                <a:cubicBezTo>
                  <a:pt x="2710086" y="1423340"/>
                  <a:pt x="2750379" y="1341110"/>
                  <a:pt x="2675442" y="1357435"/>
                </a:cubicBezTo>
                <a:cubicBezTo>
                  <a:pt x="2600505" y="1373760"/>
                  <a:pt x="2348876" y="1351154"/>
                  <a:pt x="2263428" y="1357435"/>
                </a:cubicBezTo>
                <a:cubicBezTo>
                  <a:pt x="2177980" y="1363716"/>
                  <a:pt x="1959320" y="1320864"/>
                  <a:pt x="1691185" y="1357435"/>
                </a:cubicBezTo>
                <a:cubicBezTo>
                  <a:pt x="1423050" y="1394006"/>
                  <a:pt x="1424532" y="1356824"/>
                  <a:pt x="1199056" y="1357435"/>
                </a:cubicBezTo>
                <a:cubicBezTo>
                  <a:pt x="973580" y="1358046"/>
                  <a:pt x="518032" y="1315570"/>
                  <a:pt x="226244" y="1357435"/>
                </a:cubicBezTo>
                <a:cubicBezTo>
                  <a:pt x="130887" y="1345957"/>
                  <a:pt x="-11169" y="1255032"/>
                  <a:pt x="0" y="1131191"/>
                </a:cubicBezTo>
                <a:cubicBezTo>
                  <a:pt x="-33122" y="1023855"/>
                  <a:pt x="8896" y="897448"/>
                  <a:pt x="0" y="687767"/>
                </a:cubicBezTo>
                <a:cubicBezTo>
                  <a:pt x="-8896" y="478086"/>
                  <a:pt x="17090" y="443237"/>
                  <a:pt x="0" y="226244"/>
                </a:cubicBezTo>
                <a:close/>
              </a:path>
              <a:path w="8463884" h="1357435" stroke="0" extrusionOk="0">
                <a:moveTo>
                  <a:pt x="0" y="226244"/>
                </a:moveTo>
                <a:cubicBezTo>
                  <a:pt x="-7100" y="70017"/>
                  <a:pt x="91841" y="22451"/>
                  <a:pt x="226244" y="0"/>
                </a:cubicBezTo>
                <a:cubicBezTo>
                  <a:pt x="459887" y="-2538"/>
                  <a:pt x="567899" y="29794"/>
                  <a:pt x="718373" y="0"/>
                </a:cubicBezTo>
                <a:cubicBezTo>
                  <a:pt x="868847" y="-29794"/>
                  <a:pt x="945269" y="12307"/>
                  <a:pt x="1050273" y="0"/>
                </a:cubicBezTo>
                <a:cubicBezTo>
                  <a:pt x="1155277" y="-12307"/>
                  <a:pt x="1505744" y="77345"/>
                  <a:pt x="1782744" y="0"/>
                </a:cubicBezTo>
                <a:cubicBezTo>
                  <a:pt x="2059744" y="-77345"/>
                  <a:pt x="2203098" y="52067"/>
                  <a:pt x="2354986" y="0"/>
                </a:cubicBezTo>
                <a:cubicBezTo>
                  <a:pt x="2506874" y="-52067"/>
                  <a:pt x="2586887" y="32379"/>
                  <a:pt x="2686887" y="0"/>
                </a:cubicBezTo>
                <a:cubicBezTo>
                  <a:pt x="2786887" y="-32379"/>
                  <a:pt x="3016589" y="13842"/>
                  <a:pt x="3179016" y="0"/>
                </a:cubicBezTo>
                <a:cubicBezTo>
                  <a:pt x="3341443" y="-13842"/>
                  <a:pt x="3550633" y="10827"/>
                  <a:pt x="3831372" y="0"/>
                </a:cubicBezTo>
                <a:cubicBezTo>
                  <a:pt x="4112111" y="-10827"/>
                  <a:pt x="4110769" y="17835"/>
                  <a:pt x="4243387" y="0"/>
                </a:cubicBezTo>
                <a:cubicBezTo>
                  <a:pt x="4376005" y="-17835"/>
                  <a:pt x="4482441" y="5073"/>
                  <a:pt x="4575288" y="0"/>
                </a:cubicBezTo>
                <a:cubicBezTo>
                  <a:pt x="4668135" y="-5073"/>
                  <a:pt x="5029513" y="77127"/>
                  <a:pt x="5227644" y="0"/>
                </a:cubicBezTo>
                <a:cubicBezTo>
                  <a:pt x="5425775" y="-77127"/>
                  <a:pt x="5465307" y="34100"/>
                  <a:pt x="5639659" y="0"/>
                </a:cubicBezTo>
                <a:cubicBezTo>
                  <a:pt x="5814012" y="-34100"/>
                  <a:pt x="6034314" y="82028"/>
                  <a:pt x="6372129" y="0"/>
                </a:cubicBezTo>
                <a:cubicBezTo>
                  <a:pt x="6709944" y="-82028"/>
                  <a:pt x="6634490" y="25716"/>
                  <a:pt x="6704030" y="0"/>
                </a:cubicBezTo>
                <a:cubicBezTo>
                  <a:pt x="6773570" y="-25716"/>
                  <a:pt x="7004533" y="14710"/>
                  <a:pt x="7116045" y="0"/>
                </a:cubicBezTo>
                <a:cubicBezTo>
                  <a:pt x="7227558" y="-14710"/>
                  <a:pt x="7362753" y="16924"/>
                  <a:pt x="7447945" y="0"/>
                </a:cubicBezTo>
                <a:cubicBezTo>
                  <a:pt x="7533137" y="-16924"/>
                  <a:pt x="7942428" y="74869"/>
                  <a:pt x="8237640" y="0"/>
                </a:cubicBezTo>
                <a:cubicBezTo>
                  <a:pt x="8382532" y="-12451"/>
                  <a:pt x="8476606" y="121650"/>
                  <a:pt x="8463884" y="226244"/>
                </a:cubicBezTo>
                <a:cubicBezTo>
                  <a:pt x="8487539" y="344614"/>
                  <a:pt x="8411423" y="573743"/>
                  <a:pt x="8463884" y="669668"/>
                </a:cubicBezTo>
                <a:cubicBezTo>
                  <a:pt x="8516345" y="765593"/>
                  <a:pt x="8425712" y="918965"/>
                  <a:pt x="8463884" y="1131191"/>
                </a:cubicBezTo>
                <a:cubicBezTo>
                  <a:pt x="8471743" y="1288451"/>
                  <a:pt x="8354585" y="1379515"/>
                  <a:pt x="8237640" y="1357435"/>
                </a:cubicBezTo>
                <a:cubicBezTo>
                  <a:pt x="8122408" y="1389186"/>
                  <a:pt x="7971479" y="1343873"/>
                  <a:pt x="7825625" y="1357435"/>
                </a:cubicBezTo>
                <a:cubicBezTo>
                  <a:pt x="7679771" y="1370997"/>
                  <a:pt x="7526370" y="1333452"/>
                  <a:pt x="7333497" y="1357435"/>
                </a:cubicBezTo>
                <a:cubicBezTo>
                  <a:pt x="7140624" y="1381418"/>
                  <a:pt x="6784943" y="1297466"/>
                  <a:pt x="6601026" y="1357435"/>
                </a:cubicBezTo>
                <a:cubicBezTo>
                  <a:pt x="6417109" y="1417404"/>
                  <a:pt x="6063233" y="1302675"/>
                  <a:pt x="5868556" y="1357435"/>
                </a:cubicBezTo>
                <a:cubicBezTo>
                  <a:pt x="5673879" y="1412195"/>
                  <a:pt x="5453762" y="1292676"/>
                  <a:pt x="5216199" y="1357435"/>
                </a:cubicBezTo>
                <a:cubicBezTo>
                  <a:pt x="4978636" y="1422194"/>
                  <a:pt x="5046478" y="1319550"/>
                  <a:pt x="4884299" y="1357435"/>
                </a:cubicBezTo>
                <a:cubicBezTo>
                  <a:pt x="4722120" y="1395320"/>
                  <a:pt x="4535743" y="1295696"/>
                  <a:pt x="4231942" y="1357435"/>
                </a:cubicBezTo>
                <a:cubicBezTo>
                  <a:pt x="3928141" y="1419174"/>
                  <a:pt x="3743435" y="1312165"/>
                  <a:pt x="3579585" y="1357435"/>
                </a:cubicBezTo>
                <a:cubicBezTo>
                  <a:pt x="3415735" y="1402705"/>
                  <a:pt x="3148705" y="1302196"/>
                  <a:pt x="3007343" y="1357435"/>
                </a:cubicBezTo>
                <a:cubicBezTo>
                  <a:pt x="2865981" y="1412674"/>
                  <a:pt x="2540569" y="1355964"/>
                  <a:pt x="2354986" y="1357435"/>
                </a:cubicBezTo>
                <a:cubicBezTo>
                  <a:pt x="2169403" y="1358906"/>
                  <a:pt x="2119676" y="1342983"/>
                  <a:pt x="2023086" y="1357435"/>
                </a:cubicBezTo>
                <a:cubicBezTo>
                  <a:pt x="1926496" y="1371887"/>
                  <a:pt x="1790057" y="1319326"/>
                  <a:pt x="1691185" y="1357435"/>
                </a:cubicBezTo>
                <a:cubicBezTo>
                  <a:pt x="1592313" y="1395544"/>
                  <a:pt x="1451435" y="1335185"/>
                  <a:pt x="1279170" y="1357435"/>
                </a:cubicBezTo>
                <a:cubicBezTo>
                  <a:pt x="1106905" y="1379685"/>
                  <a:pt x="617327" y="1324960"/>
                  <a:pt x="226244" y="1357435"/>
                </a:cubicBezTo>
                <a:cubicBezTo>
                  <a:pt x="108058" y="1362275"/>
                  <a:pt x="3573" y="1254265"/>
                  <a:pt x="0" y="1131191"/>
                </a:cubicBezTo>
                <a:cubicBezTo>
                  <a:pt x="-15475" y="935924"/>
                  <a:pt x="39790" y="899423"/>
                  <a:pt x="0" y="705866"/>
                </a:cubicBezTo>
                <a:cubicBezTo>
                  <a:pt x="-39790" y="512310"/>
                  <a:pt x="21863" y="368441"/>
                  <a:pt x="0" y="2262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872881490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6EE630-935F-4820-8F5F-618A51D9DEEB}"/>
              </a:ext>
            </a:extLst>
          </p:cNvPr>
          <p:cNvSpPr txBox="1"/>
          <p:nvPr/>
        </p:nvSpPr>
        <p:spPr>
          <a:xfrm>
            <a:off x="8450510" y="546683"/>
            <a:ext cx="308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БУХГАЛТЕРСКАЯ ПРИБЫЛЬ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E21C40-C6E8-4389-9DBE-597FD8D80798}"/>
              </a:ext>
            </a:extLst>
          </p:cNvPr>
          <p:cNvSpPr txBox="1"/>
          <p:nvPr/>
        </p:nvSpPr>
        <p:spPr>
          <a:xfrm>
            <a:off x="4606955" y="546683"/>
            <a:ext cx="2978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ДОХОД (ВЫРУЧКА)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4F0C36-0A55-4DF9-8C4B-E6FD120B60AD}"/>
              </a:ext>
            </a:extLst>
          </p:cNvPr>
          <p:cNvSpPr txBox="1"/>
          <p:nvPr/>
        </p:nvSpPr>
        <p:spPr>
          <a:xfrm>
            <a:off x="655740" y="546683"/>
            <a:ext cx="308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БУХГАЛТЕРСКАЯ ПРИБЫЛЬ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52F865-B1C2-4C0C-AD23-639951D92C09}"/>
              </a:ext>
            </a:extLst>
          </p:cNvPr>
          <p:cNvSpPr txBox="1"/>
          <p:nvPr/>
        </p:nvSpPr>
        <p:spPr>
          <a:xfrm>
            <a:off x="8450510" y="2508004"/>
            <a:ext cx="308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ВНУТРЕННИЕ ИЗДЕРЖКИ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1F1C1-7055-453E-B666-AD51FCB308FE}"/>
              </a:ext>
            </a:extLst>
          </p:cNvPr>
          <p:cNvSpPr txBox="1"/>
          <p:nvPr/>
        </p:nvSpPr>
        <p:spPr>
          <a:xfrm>
            <a:off x="4606955" y="2508004"/>
            <a:ext cx="308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БУХГАЛТЕРСКАЯ ПРИБЫЛЬ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70B79-5FC2-42E8-B6FF-0D7031C368DD}"/>
              </a:ext>
            </a:extLst>
          </p:cNvPr>
          <p:cNvSpPr txBox="1"/>
          <p:nvPr/>
        </p:nvSpPr>
        <p:spPr>
          <a:xfrm>
            <a:off x="655740" y="2508004"/>
            <a:ext cx="3459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ЭКОНОМИЧЕСКАЯ ПРИБЫЛЬ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980170-F4E5-4FE5-874F-4042658EE2D6}"/>
              </a:ext>
            </a:extLst>
          </p:cNvPr>
          <p:cNvSpPr txBox="1"/>
          <p:nvPr/>
        </p:nvSpPr>
        <p:spPr>
          <a:xfrm>
            <a:off x="6907635" y="4806113"/>
            <a:ext cx="308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БУХГАЛТЕРСКАЯ ПРИБЫЛЬ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33A929-C526-4723-969E-7B69B58B6EDC}"/>
              </a:ext>
            </a:extLst>
          </p:cNvPr>
          <p:cNvSpPr txBox="1"/>
          <p:nvPr/>
        </p:nvSpPr>
        <p:spPr>
          <a:xfrm>
            <a:off x="4606955" y="4683002"/>
            <a:ext cx="2978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b="1" i="0" dirty="0">
                <a:ln w="13462">
                  <a:solidFill>
                    <a:schemeClr val="tx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Google Sans"/>
              </a:rPr>
              <a:t>≤</a:t>
            </a:r>
            <a:endParaRPr lang="ru-RU" sz="7200" b="1" dirty="0">
              <a:ln w="13462">
                <a:solidFill>
                  <a:schemeClr val="tx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F764DC-FF19-4DBC-A65A-23D381C41A52}"/>
              </a:ext>
            </a:extLst>
          </p:cNvPr>
          <p:cNvSpPr txBox="1"/>
          <p:nvPr/>
        </p:nvSpPr>
        <p:spPr>
          <a:xfrm>
            <a:off x="1823116" y="4833392"/>
            <a:ext cx="38367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ЭКОНОМИЧЕСКАЯ ПРИБЫЛЬ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B7D5D5-3649-4186-9C8C-C7B855703880}"/>
              </a:ext>
            </a:extLst>
          </p:cNvPr>
          <p:cNvSpPr txBox="1"/>
          <p:nvPr/>
        </p:nvSpPr>
        <p:spPr>
          <a:xfrm>
            <a:off x="2871833" y="2442086"/>
            <a:ext cx="2978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001" sz="7200" b="1" i="0" dirty="0">
                <a:ln w="13462">
                  <a:solidFill>
                    <a:schemeClr val="tx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Google Sans"/>
              </a:rPr>
              <a:t>=</a:t>
            </a:r>
            <a:endParaRPr lang="ru-RU" sz="7200" b="1" dirty="0">
              <a:ln w="13462">
                <a:solidFill>
                  <a:schemeClr val="tx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6CCEF6-1911-4EED-8574-561E5BB977C9}"/>
              </a:ext>
            </a:extLst>
          </p:cNvPr>
          <p:cNvSpPr txBox="1"/>
          <p:nvPr/>
        </p:nvSpPr>
        <p:spPr>
          <a:xfrm>
            <a:off x="6771285" y="2384893"/>
            <a:ext cx="2978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001" sz="7200" b="1" dirty="0">
                <a:ln w="13462">
                  <a:solidFill>
                    <a:schemeClr val="tx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Google Sans"/>
              </a:rPr>
              <a:t>-</a:t>
            </a:r>
            <a:endParaRPr lang="ru-RU" sz="7200" b="1" dirty="0">
              <a:ln w="13462">
                <a:solidFill>
                  <a:schemeClr val="tx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01F6BC-0A8B-4BE9-80EC-C4B32F424C17}"/>
              </a:ext>
            </a:extLst>
          </p:cNvPr>
          <p:cNvSpPr txBox="1"/>
          <p:nvPr/>
        </p:nvSpPr>
        <p:spPr>
          <a:xfrm>
            <a:off x="2785694" y="408615"/>
            <a:ext cx="2978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001" sz="7200" b="1" i="0" dirty="0">
                <a:ln w="13462">
                  <a:solidFill>
                    <a:schemeClr val="tx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Google Sans"/>
              </a:rPr>
              <a:t>=</a:t>
            </a:r>
            <a:endParaRPr lang="ru-RU" sz="7200" b="1" dirty="0">
              <a:ln w="13462">
                <a:solidFill>
                  <a:schemeClr val="tx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4FA199-18B6-4A30-B67E-53900DF2EEB8}"/>
              </a:ext>
            </a:extLst>
          </p:cNvPr>
          <p:cNvSpPr txBox="1"/>
          <p:nvPr/>
        </p:nvSpPr>
        <p:spPr>
          <a:xfrm>
            <a:off x="6685146" y="351422"/>
            <a:ext cx="2978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001" sz="7200" b="1" dirty="0">
                <a:ln w="13462">
                  <a:solidFill>
                    <a:schemeClr val="tx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Google Sans"/>
              </a:rPr>
              <a:t>-</a:t>
            </a:r>
            <a:endParaRPr lang="ru-RU" sz="7200" b="1" dirty="0">
              <a:ln w="13462">
                <a:solidFill>
                  <a:schemeClr val="tx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5557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147</Words>
  <Application>Microsoft Office PowerPoint</Application>
  <PresentationFormat>Широкоэкранный</PresentationFormat>
  <Paragraphs>38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Тема Office</vt:lpstr>
      <vt:lpstr>Экономическая и бухгалтерская прибыль, издержки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Экономическая и бухгалтерская прибыль, издержки</dc:title>
  <dc:creator>Gleb Broydo</dc:creator>
  <cp:lastModifiedBy>Gleb Broydo</cp:lastModifiedBy>
  <cp:revision>13</cp:revision>
  <dcterms:created xsi:type="dcterms:W3CDTF">2025-03-28T14:04:25Z</dcterms:created>
  <dcterms:modified xsi:type="dcterms:W3CDTF">2025-05-07T21:49:15Z</dcterms:modified>
</cp:coreProperties>
</file>

<file path=docProps/thumbnail.jpeg>
</file>